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0080625" cy="567055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6" d="100"/>
          <a:sy n="146" d="100"/>
        </p:scale>
        <p:origin x="1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2920" y="74160"/>
            <a:ext cx="9069480" cy="1247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2920" y="1327320"/>
            <a:ext cx="9069480" cy="32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marL="343080" indent="-34308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36C4EC8-881E-4231-A1ED-7E183C0BACB9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2920" y="74160"/>
            <a:ext cx="9069480" cy="1247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2920" y="1327320"/>
            <a:ext cx="9069480" cy="3286080"/>
          </a:xfrm>
          <a:prstGeom prst="rect">
            <a:avLst/>
          </a:prstGeom>
          <a:noFill/>
          <a:ln w="0">
            <a:noFill/>
          </a:ln>
        </p:spPr>
        <p:txBody>
          <a:bodyPr lIns="0" tIns="28440" rIns="0" bIns="0" anchor="t">
            <a:normAutofit/>
          </a:bodyPr>
          <a:lstStyle/>
          <a:p>
            <a:pPr marL="343080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906D2B0-06B0-413B-A904-893BE60D28F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2920" y="225360"/>
            <a:ext cx="9069480" cy="944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2920" y="1327320"/>
            <a:ext cx="9069480" cy="3286080"/>
          </a:xfrm>
          <a:prstGeom prst="rect">
            <a:avLst/>
          </a:prstGeom>
          <a:noFill/>
          <a:ln w="0">
            <a:noFill/>
          </a:ln>
        </p:spPr>
        <p:txBody>
          <a:bodyPr lIns="0" tIns="28440" rIns="0" bIns="0" anchor="t">
            <a:normAutofit fontScale="92500" lnSpcReduction="19999"/>
          </a:bodyPr>
          <a:lstStyle/>
          <a:p>
            <a:pPr marL="343080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343080" lvl="1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–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343080" lvl="2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•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343080" lvl="3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–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343080" lvl="4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»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343080" lvl="5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»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43080" lvl="6" indent="-343080">
              <a:lnSpc>
                <a:spcPct val="93000"/>
              </a:lnSpc>
              <a:spcBef>
                <a:spcPts val="1426"/>
              </a:spcBef>
              <a:spcAft>
                <a:spcPts val="11"/>
              </a:spcAft>
              <a:buClr>
                <a:srgbClr val="000000"/>
              </a:buClr>
              <a:buFont typeface="Times New Roman"/>
              <a:buChar char="»"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502920" y="5165280"/>
            <a:ext cx="2346120" cy="38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defRPr>
            </a:lvl1pPr>
          </a:lstStyle>
          <a:p>
            <a:pPr indent="0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rPr>
              <a:t>&lt;дата/время&gt;</a:t>
            </a:r>
            <a:endParaRPr lang="ru-RU" sz="1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448080" y="5165280"/>
            <a:ext cx="3193920" cy="38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defRPr>
            </a:lvl1pPr>
          </a:lstStyle>
          <a:p>
            <a:pPr indent="0" algn="ct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rPr>
              <a:t>&lt;нижний колонтитул&gt;</a:t>
            </a:r>
            <a:endParaRPr lang="ru-RU" sz="1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7227720" y="5165280"/>
            <a:ext cx="2346480" cy="38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defRPr>
            </a:lvl1pPr>
          </a:lstStyle>
          <a:p>
            <a:pPr indent="0" algn="r">
              <a:lnSpc>
                <a:spcPct val="93000"/>
              </a:lnSpc>
              <a:spcBef>
                <a:spcPts val="11"/>
              </a:spcBef>
              <a:spcAft>
                <a:spcPts val="11"/>
              </a:spcAft>
              <a:buNone/>
              <a:tabLst>
                <a:tab pos="0" algn="l"/>
                <a:tab pos="449280" algn="l"/>
                <a:tab pos="898560" algn="l"/>
                <a:tab pos="1347840" algn="l"/>
                <a:tab pos="1797120" algn="l"/>
                <a:tab pos="2246400" algn="l"/>
                <a:tab pos="2695680" algn="l"/>
                <a:tab pos="3144960" algn="l"/>
                <a:tab pos="3594240" algn="l"/>
                <a:tab pos="4043520" algn="l"/>
                <a:tab pos="449280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  <a:tab pos="9434520" algn="l"/>
                <a:tab pos="9883800" algn="l"/>
                <a:tab pos="10333080" algn="l"/>
                <a:tab pos="10782360" algn="l"/>
              </a:tabLst>
            </a:pPr>
            <a:fld id="{120E9441-AC4D-4F32-B478-D62B7818FF7C}" type="slidenum"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  <a:ea typeface="Segoe UI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0</Words>
  <Application>Microsoft Office PowerPoint</Application>
  <PresentationFormat>Произвольный</PresentationFormat>
  <Paragraphs>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DejaVu Sans</vt:lpstr>
      <vt:lpstr>Segoe UI</vt:lpstr>
      <vt:lpstr>Times New Roman</vt:lpstr>
      <vt:lpstr>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NekrasovA</dc:creator>
  <dc:description/>
  <cp:lastModifiedBy>NekrasovA</cp:lastModifiedBy>
  <cp:revision>2</cp:revision>
  <dcterms:created xsi:type="dcterms:W3CDTF">2025-10-20T15:59:21Z</dcterms:created>
  <dcterms:modified xsi:type="dcterms:W3CDTF">2025-12-04T10:04:27Z</dcterms:modified>
  <dc:language>ru-RU</dc:language>
</cp:coreProperties>
</file>