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77" r:id="rId1"/>
    <p:sldMasterId id="2147483813" r:id="rId2"/>
  </p:sldMasterIdLst>
  <p:notesMasterIdLst>
    <p:notesMasterId r:id="rId10"/>
  </p:notesMasterIdLst>
  <p:sldIdLst>
    <p:sldId id="318" r:id="rId3"/>
    <p:sldId id="324" r:id="rId4"/>
    <p:sldId id="358" r:id="rId5"/>
    <p:sldId id="332" r:id="rId6"/>
    <p:sldId id="334" r:id="rId7"/>
    <p:sldId id="355" r:id="rId8"/>
    <p:sldId id="357" r:id="rId9"/>
  </p:sldIdLst>
  <p:sldSz cx="9144000" cy="5143500" type="screen16x9"/>
  <p:notesSz cx="6735763" cy="9866313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dara" panose="020E050203030302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9"/>
    <a:srgbClr val="164A91"/>
    <a:srgbClr val="D2F96F"/>
    <a:srgbClr val="B0F418"/>
    <a:srgbClr val="223B59"/>
    <a:srgbClr val="3A5DAC"/>
    <a:srgbClr val="699ACA"/>
    <a:srgbClr val="05787B"/>
    <a:srgbClr val="CB8E54"/>
    <a:srgbClr val="5F1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6" autoAdjust="0"/>
    <p:restoredTop sz="86207" autoAdjust="0"/>
  </p:normalViewPr>
  <p:slideViewPr>
    <p:cSldViewPr snapToGrid="0" snapToObjects="1">
      <p:cViewPr>
        <p:scale>
          <a:sx n="80" d="100"/>
          <a:sy n="80" d="100"/>
        </p:scale>
        <p:origin x="-156" y="-8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96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100" d="100"/>
          <a:sy n="100" d="100"/>
        </p:scale>
        <p:origin x="-3594" y="-7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302778834538582E-2"/>
          <c:y val="4.8089346152931582E-2"/>
          <c:w val="0.51995390799149666"/>
          <c:h val="0.746634304062131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признаны инвалидами из числа участников СВО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3477886073472461E-17"/>
                  <c:y val="-2.1974890947440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2023-2024</c:v>
                </c:pt>
                <c:pt idx="1">
                  <c:v>2025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618</c:v>
                </c:pt>
                <c:pt idx="1">
                  <c:v>1018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Признаны инвалидами жители Свердловской области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114313784557718E-2"/>
                  <c:y val="-6.52008280092767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05497744372044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2023-2024</c:v>
                </c:pt>
                <c:pt idx="1">
                  <c:v>2025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541</c:v>
                </c:pt>
                <c:pt idx="1">
                  <c:v>672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533632"/>
        <c:axId val="152691264"/>
        <c:axId val="0"/>
      </c:bar3DChart>
      <c:catAx>
        <c:axId val="134533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2691264"/>
        <c:crosses val="autoZero"/>
        <c:auto val="1"/>
        <c:lblAlgn val="ctr"/>
        <c:lblOffset val="100"/>
        <c:noMultiLvlLbl val="0"/>
      </c:catAx>
      <c:valAx>
        <c:axId val="152691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4533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27183008613829"/>
          <c:y val="5.2409912385933372E-2"/>
          <c:w val="0.37845970816112889"/>
          <c:h val="0.73324044535226385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13FBD422-F796-4F3D-9AEF-3E0DE4A305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7420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D422-F796-4F3D-9AEF-3E0DE4A305A5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E2C2B-C824-4353-A02E-BA4FD3C3E9A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80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D422-F796-4F3D-9AEF-3E0DE4A305A5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D422-F796-4F3D-9AEF-3E0DE4A305A5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D422-F796-4F3D-9AEF-3E0DE4A305A5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9576" y="4748163"/>
            <a:ext cx="5916612" cy="3884861"/>
          </a:xfrm>
        </p:spPr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E2C2B-C824-4353-A02E-BA4FD3C3E9A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80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E2C2B-C824-4353-A02E-BA4FD3C3E9A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80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1" y="171451"/>
            <a:ext cx="8696325" cy="45267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4015980"/>
            <a:ext cx="8723312" cy="997744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EE474-F11C-4510-9250-5AAAC524413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2E09F-7450-4319-AE78-5920CFEA578A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0ED1F-3142-47CC-B907-3DDEF17BCA5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7EA0A-4DC4-470E-ADA7-6D1D5F2ED71A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1" y="171450"/>
            <a:ext cx="8696325" cy="355282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3152776"/>
            <a:ext cx="2876550" cy="535781"/>
          </a:xfrm>
          <a:custGeom>
            <a:avLst/>
            <a:gdLst>
              <a:gd name="T0" fmla="*/ 2147483646 w 2706"/>
              <a:gd name="T1" fmla="*/ 0 h 640"/>
              <a:gd name="T2" fmla="*/ 2147483646 w 2706"/>
              <a:gd name="T3" fmla="*/ 0 h 640"/>
              <a:gd name="T4" fmla="*/ 2147483646 w 2706"/>
              <a:gd name="T5" fmla="*/ 2147483646 h 640"/>
              <a:gd name="T6" fmla="*/ 2147483646 w 2706"/>
              <a:gd name="T7" fmla="*/ 2147483646 h 640"/>
              <a:gd name="T8" fmla="*/ 2147483646 w 2706"/>
              <a:gd name="T9" fmla="*/ 2147483646 h 640"/>
              <a:gd name="T10" fmla="*/ 2147483646 w 2706"/>
              <a:gd name="T11" fmla="*/ 2147483646 h 640"/>
              <a:gd name="T12" fmla="*/ 2147483646 w 2706"/>
              <a:gd name="T13" fmla="*/ 2147483646 h 640"/>
              <a:gd name="T14" fmla="*/ 2147483646 w 2706"/>
              <a:gd name="T15" fmla="*/ 2147483646 h 640"/>
              <a:gd name="T16" fmla="*/ 2147483646 w 2706"/>
              <a:gd name="T17" fmla="*/ 2147483646 h 640"/>
              <a:gd name="T18" fmla="*/ 2147483646 w 2706"/>
              <a:gd name="T19" fmla="*/ 2147483646 h 640"/>
              <a:gd name="T20" fmla="*/ 2147483646 w 2706"/>
              <a:gd name="T21" fmla="*/ 2147483646 h 640"/>
              <a:gd name="T22" fmla="*/ 2147483646 w 2706"/>
              <a:gd name="T23" fmla="*/ 2147483646 h 640"/>
              <a:gd name="T24" fmla="*/ 2147483646 w 2706"/>
              <a:gd name="T25" fmla="*/ 2147483646 h 640"/>
              <a:gd name="T26" fmla="*/ 2147483646 w 2706"/>
              <a:gd name="T27" fmla="*/ 2147483646 h 640"/>
              <a:gd name="T28" fmla="*/ 2147483646 w 2706"/>
              <a:gd name="T29" fmla="*/ 2147483646 h 640"/>
              <a:gd name="T30" fmla="*/ 2147483646 w 2706"/>
              <a:gd name="T31" fmla="*/ 2147483646 h 640"/>
              <a:gd name="T32" fmla="*/ 2147483646 w 2706"/>
              <a:gd name="T33" fmla="*/ 2147483646 h 640"/>
              <a:gd name="T34" fmla="*/ 2147483646 w 2706"/>
              <a:gd name="T35" fmla="*/ 2147483646 h 640"/>
              <a:gd name="T36" fmla="*/ 0 w 2706"/>
              <a:gd name="T37" fmla="*/ 2147483646 h 640"/>
              <a:gd name="T38" fmla="*/ 0 w 2706"/>
              <a:gd name="T39" fmla="*/ 2147483646 h 640"/>
              <a:gd name="T40" fmla="*/ 2147483646 w 2706"/>
              <a:gd name="T41" fmla="*/ 2147483646 h 640"/>
              <a:gd name="T42" fmla="*/ 2147483646 w 2706"/>
              <a:gd name="T43" fmla="*/ 2147483646 h 640"/>
              <a:gd name="T44" fmla="*/ 2147483646 w 2706"/>
              <a:gd name="T45" fmla="*/ 2147483646 h 640"/>
              <a:gd name="T46" fmla="*/ 2147483646 w 2706"/>
              <a:gd name="T47" fmla="*/ 2147483646 h 640"/>
              <a:gd name="T48" fmla="*/ 2147483646 w 2706"/>
              <a:gd name="T49" fmla="*/ 2147483646 h 640"/>
              <a:gd name="T50" fmla="*/ 2147483646 w 2706"/>
              <a:gd name="T51" fmla="*/ 2147483646 h 640"/>
              <a:gd name="T52" fmla="*/ 2147483646 w 2706"/>
              <a:gd name="T53" fmla="*/ 2147483646 h 640"/>
              <a:gd name="T54" fmla="*/ 2147483646 w 2706"/>
              <a:gd name="T55" fmla="*/ 2147483646 h 640"/>
              <a:gd name="T56" fmla="*/ 2147483646 w 2706"/>
              <a:gd name="T57" fmla="*/ 2147483646 h 640"/>
              <a:gd name="T58" fmla="*/ 2147483646 w 2706"/>
              <a:gd name="T59" fmla="*/ 2147483646 h 640"/>
              <a:gd name="T60" fmla="*/ 2147483646 w 2706"/>
              <a:gd name="T61" fmla="*/ 2147483646 h 640"/>
              <a:gd name="T62" fmla="*/ 2147483646 w 2706"/>
              <a:gd name="T63" fmla="*/ 2147483646 h 640"/>
              <a:gd name="T64" fmla="*/ 2147483646 w 2706"/>
              <a:gd name="T65" fmla="*/ 2147483646 h 640"/>
              <a:gd name="T66" fmla="*/ 2147483646 w 2706"/>
              <a:gd name="T67" fmla="*/ 2147483646 h 640"/>
              <a:gd name="T68" fmla="*/ 2147483646 w 2706"/>
              <a:gd name="T69" fmla="*/ 2147483646 h 640"/>
              <a:gd name="T70" fmla="*/ 2147483646 w 2706"/>
              <a:gd name="T71" fmla="*/ 2147483646 h 640"/>
              <a:gd name="T72" fmla="*/ 2147483646 w 2706"/>
              <a:gd name="T73" fmla="*/ 2147483646 h 640"/>
              <a:gd name="T74" fmla="*/ 2147483646 w 2706"/>
              <a:gd name="T75" fmla="*/ 2147483646 h 640"/>
              <a:gd name="T76" fmla="*/ 2147483646 w 2706"/>
              <a:gd name="T77" fmla="*/ 2147483646 h 640"/>
              <a:gd name="T78" fmla="*/ 2147483646 w 2706"/>
              <a:gd name="T79" fmla="*/ 2147483646 h 640"/>
              <a:gd name="T80" fmla="*/ 2147483646 w 2706"/>
              <a:gd name="T81" fmla="*/ 2147483646 h 640"/>
              <a:gd name="T82" fmla="*/ 2147483646 w 2706"/>
              <a:gd name="T83" fmla="*/ 2147483646 h 640"/>
              <a:gd name="T84" fmla="*/ 2147483646 w 2706"/>
              <a:gd name="T85" fmla="*/ 2147483646 h 640"/>
              <a:gd name="T86" fmla="*/ 2147483646 w 2706"/>
              <a:gd name="T87" fmla="*/ 2147483646 h 640"/>
              <a:gd name="T88" fmla="*/ 2147483646 w 2706"/>
              <a:gd name="T89" fmla="*/ 2147483646 h 640"/>
              <a:gd name="T90" fmla="*/ 2147483646 w 2706"/>
              <a:gd name="T91" fmla="*/ 2147483646 h 640"/>
              <a:gd name="T92" fmla="*/ 2147483646 w 2706"/>
              <a:gd name="T93" fmla="*/ 2147483646 h 640"/>
              <a:gd name="T94" fmla="*/ 2147483646 w 2706"/>
              <a:gd name="T95" fmla="*/ 2147483646 h 640"/>
              <a:gd name="T96" fmla="*/ 2147483646 w 2706"/>
              <a:gd name="T97" fmla="*/ 2147483646 h 640"/>
              <a:gd name="T98" fmla="*/ 2147483646 w 2706"/>
              <a:gd name="T99" fmla="*/ 2147483646 h 640"/>
              <a:gd name="T100" fmla="*/ 2147483646 w 2706"/>
              <a:gd name="T101" fmla="*/ 2147483646 h 640"/>
              <a:gd name="T102" fmla="*/ 2147483646 w 2706"/>
              <a:gd name="T103" fmla="*/ 2147483646 h 640"/>
              <a:gd name="T104" fmla="*/ 2147483646 w 2706"/>
              <a:gd name="T105" fmla="*/ 2147483646 h 640"/>
              <a:gd name="T106" fmla="*/ 2147483646 w 2706"/>
              <a:gd name="T107" fmla="*/ 0 h 640"/>
              <a:gd name="T108" fmla="*/ 2147483646 w 2706"/>
              <a:gd name="T109" fmla="*/ 0 h 640"/>
              <a:gd name="T110" fmla="*/ 2147483646 w 2706"/>
              <a:gd name="T111" fmla="*/ 0 h 640"/>
              <a:gd name="T112" fmla="*/ 2147483646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3056335"/>
            <a:ext cx="5545138" cy="638175"/>
          </a:xfrm>
          <a:custGeom>
            <a:avLst/>
            <a:gdLst>
              <a:gd name="T0" fmla="*/ 2147483646 w 5216"/>
              <a:gd name="T1" fmla="*/ 2147483646 h 762"/>
              <a:gd name="T2" fmla="*/ 2147483646 w 5216"/>
              <a:gd name="T3" fmla="*/ 2147483646 h 762"/>
              <a:gd name="T4" fmla="*/ 2147483646 w 5216"/>
              <a:gd name="T5" fmla="*/ 2147483646 h 762"/>
              <a:gd name="T6" fmla="*/ 2147483646 w 5216"/>
              <a:gd name="T7" fmla="*/ 2147483646 h 762"/>
              <a:gd name="T8" fmla="*/ 2147483646 w 5216"/>
              <a:gd name="T9" fmla="*/ 2147483646 h 762"/>
              <a:gd name="T10" fmla="*/ 2147483646 w 5216"/>
              <a:gd name="T11" fmla="*/ 2147483646 h 762"/>
              <a:gd name="T12" fmla="*/ 2147483646 w 5216"/>
              <a:gd name="T13" fmla="*/ 2147483646 h 762"/>
              <a:gd name="T14" fmla="*/ 2147483646 w 5216"/>
              <a:gd name="T15" fmla="*/ 2147483646 h 762"/>
              <a:gd name="T16" fmla="*/ 2147483646 w 5216"/>
              <a:gd name="T17" fmla="*/ 2147483646 h 762"/>
              <a:gd name="T18" fmla="*/ 2147483646 w 5216"/>
              <a:gd name="T19" fmla="*/ 2147483646 h 762"/>
              <a:gd name="T20" fmla="*/ 2147483646 w 5216"/>
              <a:gd name="T21" fmla="*/ 2147483646 h 762"/>
              <a:gd name="T22" fmla="*/ 2147483646 w 5216"/>
              <a:gd name="T23" fmla="*/ 2147483646 h 762"/>
              <a:gd name="T24" fmla="*/ 2147483646 w 5216"/>
              <a:gd name="T25" fmla="*/ 2147483646 h 762"/>
              <a:gd name="T26" fmla="*/ 2147483646 w 5216"/>
              <a:gd name="T27" fmla="*/ 0 h 762"/>
              <a:gd name="T28" fmla="*/ 2147483646 w 5216"/>
              <a:gd name="T29" fmla="*/ 2147483646 h 762"/>
              <a:gd name="T30" fmla="*/ 2147483646 w 5216"/>
              <a:gd name="T31" fmla="*/ 2147483646 h 762"/>
              <a:gd name="T32" fmla="*/ 0 w 5216"/>
              <a:gd name="T33" fmla="*/ 2147483646 h 762"/>
              <a:gd name="T34" fmla="*/ 2147483646 w 5216"/>
              <a:gd name="T35" fmla="*/ 2147483646 h 762"/>
              <a:gd name="T36" fmla="*/ 2147483646 w 5216"/>
              <a:gd name="T37" fmla="*/ 2147483646 h 762"/>
              <a:gd name="T38" fmla="*/ 2147483646 w 5216"/>
              <a:gd name="T39" fmla="*/ 2147483646 h 762"/>
              <a:gd name="T40" fmla="*/ 2147483646 w 5216"/>
              <a:gd name="T41" fmla="*/ 2147483646 h 762"/>
              <a:gd name="T42" fmla="*/ 2147483646 w 5216"/>
              <a:gd name="T43" fmla="*/ 2147483646 h 762"/>
              <a:gd name="T44" fmla="*/ 2147483646 w 5216"/>
              <a:gd name="T45" fmla="*/ 2147483646 h 762"/>
              <a:gd name="T46" fmla="*/ 2147483646 w 5216"/>
              <a:gd name="T47" fmla="*/ 2147483646 h 762"/>
              <a:gd name="T48" fmla="*/ 2147483646 w 5216"/>
              <a:gd name="T49" fmla="*/ 2147483646 h 762"/>
              <a:gd name="T50" fmla="*/ 2147483646 w 5216"/>
              <a:gd name="T51" fmla="*/ 2147483646 h 762"/>
              <a:gd name="T52" fmla="*/ 2147483646 w 5216"/>
              <a:gd name="T53" fmla="*/ 2147483646 h 762"/>
              <a:gd name="T54" fmla="*/ 2147483646 w 5216"/>
              <a:gd name="T55" fmla="*/ 2147483646 h 762"/>
              <a:gd name="T56" fmla="*/ 2147483646 w 5216"/>
              <a:gd name="T57" fmla="*/ 2147483646 h 762"/>
              <a:gd name="T58" fmla="*/ 2147483646 w 5216"/>
              <a:gd name="T59" fmla="*/ 2147483646 h 762"/>
              <a:gd name="T60" fmla="*/ 2147483646 w 5216"/>
              <a:gd name="T61" fmla="*/ 2147483646 h 762"/>
              <a:gd name="T62" fmla="*/ 2147483646 w 5216"/>
              <a:gd name="T63" fmla="*/ 2147483646 h 762"/>
              <a:gd name="T64" fmla="*/ 2147483646 w 5216"/>
              <a:gd name="T65" fmla="*/ 2147483646 h 762"/>
              <a:gd name="T66" fmla="*/ 2147483646 w 5216"/>
              <a:gd name="T67" fmla="*/ 2147483646 h 762"/>
              <a:gd name="T68" fmla="*/ 2147483646 w 5216"/>
              <a:gd name="T69" fmla="*/ 2147483646 h 762"/>
              <a:gd name="T70" fmla="*/ 2147483646 w 5216"/>
              <a:gd name="T71" fmla="*/ 2147483646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3065860"/>
            <a:ext cx="5467350" cy="581025"/>
          </a:xfrm>
          <a:custGeom>
            <a:avLst/>
            <a:gdLst>
              <a:gd name="T0" fmla="*/ 0 w 5144"/>
              <a:gd name="T1" fmla="*/ 2147483646 h 694"/>
              <a:gd name="T2" fmla="*/ 0 w 5144"/>
              <a:gd name="T3" fmla="*/ 2147483646 h 694"/>
              <a:gd name="T4" fmla="*/ 2147483646 w 5144"/>
              <a:gd name="T5" fmla="*/ 2147483646 h 694"/>
              <a:gd name="T6" fmla="*/ 2147483646 w 5144"/>
              <a:gd name="T7" fmla="*/ 2147483646 h 694"/>
              <a:gd name="T8" fmla="*/ 2147483646 w 5144"/>
              <a:gd name="T9" fmla="*/ 2147483646 h 694"/>
              <a:gd name="T10" fmla="*/ 2147483646 w 5144"/>
              <a:gd name="T11" fmla="*/ 2147483646 h 694"/>
              <a:gd name="T12" fmla="*/ 2147483646 w 5144"/>
              <a:gd name="T13" fmla="*/ 2147483646 h 694"/>
              <a:gd name="T14" fmla="*/ 2147483646 w 5144"/>
              <a:gd name="T15" fmla="*/ 2147483646 h 694"/>
              <a:gd name="T16" fmla="*/ 2147483646 w 5144"/>
              <a:gd name="T17" fmla="*/ 2147483646 h 694"/>
              <a:gd name="T18" fmla="*/ 2147483646 w 5144"/>
              <a:gd name="T19" fmla="*/ 2147483646 h 694"/>
              <a:gd name="T20" fmla="*/ 2147483646 w 5144"/>
              <a:gd name="T21" fmla="*/ 2147483646 h 694"/>
              <a:gd name="T22" fmla="*/ 2147483646 w 5144"/>
              <a:gd name="T23" fmla="*/ 2147483646 h 694"/>
              <a:gd name="T24" fmla="*/ 2147483646 w 5144"/>
              <a:gd name="T25" fmla="*/ 0 h 694"/>
              <a:gd name="T26" fmla="*/ 2147483646 w 5144"/>
              <a:gd name="T27" fmla="*/ 2147483646 h 694"/>
              <a:gd name="T28" fmla="*/ 2147483646 w 5144"/>
              <a:gd name="T29" fmla="*/ 2147483646 h 694"/>
              <a:gd name="T30" fmla="*/ 2147483646 w 5144"/>
              <a:gd name="T31" fmla="*/ 2147483646 h 694"/>
              <a:gd name="T32" fmla="*/ 2147483646 w 5144"/>
              <a:gd name="T33" fmla="*/ 2147483646 h 694"/>
              <a:gd name="T34" fmla="*/ 2147483646 w 5144"/>
              <a:gd name="T35" fmla="*/ 2147483646 h 694"/>
              <a:gd name="T36" fmla="*/ 2147483646 w 5144"/>
              <a:gd name="T37" fmla="*/ 2147483646 h 694"/>
              <a:gd name="T38" fmla="*/ 2147483646 w 5144"/>
              <a:gd name="T39" fmla="*/ 2147483646 h 694"/>
              <a:gd name="T40" fmla="*/ 2147483646 w 5144"/>
              <a:gd name="T41" fmla="*/ 2147483646 h 694"/>
              <a:gd name="T42" fmla="*/ 2147483646 w 5144"/>
              <a:gd name="T43" fmla="*/ 2147483646 h 694"/>
              <a:gd name="T44" fmla="*/ 2147483646 w 5144"/>
              <a:gd name="T45" fmla="*/ 2147483646 h 694"/>
              <a:gd name="T46" fmla="*/ 2147483646 w 5144"/>
              <a:gd name="T47" fmla="*/ 2147483646 h 694"/>
              <a:gd name="T48" fmla="*/ 2147483646 w 5144"/>
              <a:gd name="T49" fmla="*/ 2147483646 h 694"/>
              <a:gd name="T50" fmla="*/ 2147483646 w 5144"/>
              <a:gd name="T51" fmla="*/ 2147483646 h 694"/>
              <a:gd name="T52" fmla="*/ 2147483646 w 5144"/>
              <a:gd name="T53" fmla="*/ 2147483646 h 694"/>
              <a:gd name="T54" fmla="*/ 2147483646 w 5144"/>
              <a:gd name="T55" fmla="*/ 2147483646 h 694"/>
              <a:gd name="T56" fmla="*/ 2147483646 w 5144"/>
              <a:gd name="T57" fmla="*/ 2147483646 h 694"/>
              <a:gd name="T58" fmla="*/ 2147483646 w 5144"/>
              <a:gd name="T59" fmla="*/ 2147483646 h 694"/>
              <a:gd name="T60" fmla="*/ 2147483646 w 5144"/>
              <a:gd name="T61" fmla="*/ 2147483646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6" y="3055145"/>
            <a:ext cx="3306763" cy="489347"/>
          </a:xfrm>
          <a:custGeom>
            <a:avLst/>
            <a:gdLst>
              <a:gd name="T0" fmla="*/ 0 w 3112"/>
              <a:gd name="T1" fmla="*/ 2147483646 h 584"/>
              <a:gd name="T2" fmla="*/ 0 w 3112"/>
              <a:gd name="T3" fmla="*/ 2147483646 h 584"/>
              <a:gd name="T4" fmla="*/ 2147483646 w 3112"/>
              <a:gd name="T5" fmla="*/ 2147483646 h 584"/>
              <a:gd name="T6" fmla="*/ 2147483646 w 3112"/>
              <a:gd name="T7" fmla="*/ 2147483646 h 584"/>
              <a:gd name="T8" fmla="*/ 2147483646 w 3112"/>
              <a:gd name="T9" fmla="*/ 2147483646 h 584"/>
              <a:gd name="T10" fmla="*/ 2147483646 w 3112"/>
              <a:gd name="T11" fmla="*/ 2147483646 h 584"/>
              <a:gd name="T12" fmla="*/ 2147483646 w 3112"/>
              <a:gd name="T13" fmla="*/ 2147483646 h 584"/>
              <a:gd name="T14" fmla="*/ 2147483646 w 3112"/>
              <a:gd name="T15" fmla="*/ 2147483646 h 584"/>
              <a:gd name="T16" fmla="*/ 2147483646 w 3112"/>
              <a:gd name="T17" fmla="*/ 2147483646 h 584"/>
              <a:gd name="T18" fmla="*/ 2147483646 w 3112"/>
              <a:gd name="T19" fmla="*/ 2147483646 h 584"/>
              <a:gd name="T20" fmla="*/ 2147483646 w 3112"/>
              <a:gd name="T21" fmla="*/ 2147483646 h 584"/>
              <a:gd name="T22" fmla="*/ 2147483646 w 3112"/>
              <a:gd name="T23" fmla="*/ 2147483646 h 584"/>
              <a:gd name="T24" fmla="*/ 2147483646 w 3112"/>
              <a:gd name="T25" fmla="*/ 2147483646 h 584"/>
              <a:gd name="T26" fmla="*/ 2147483646 w 3112"/>
              <a:gd name="T27" fmla="*/ 2147483646 h 584"/>
              <a:gd name="T28" fmla="*/ 2147483646 w 3112"/>
              <a:gd name="T29" fmla="*/ 2147483646 h 584"/>
              <a:gd name="T30" fmla="*/ 2147483646 w 3112"/>
              <a:gd name="T31" fmla="*/ 2147483646 h 584"/>
              <a:gd name="T32" fmla="*/ 2147483646 w 3112"/>
              <a:gd name="T33" fmla="*/ 2147483646 h 584"/>
              <a:gd name="T34" fmla="*/ 2147483646 w 3112"/>
              <a:gd name="T35" fmla="*/ 2147483646 h 584"/>
              <a:gd name="T36" fmla="*/ 2147483646 w 3112"/>
              <a:gd name="T37" fmla="*/ 2147483646 h 584"/>
              <a:gd name="T38" fmla="*/ 2147483646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3044430"/>
            <a:ext cx="8723312" cy="996553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7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9C5D7-E7A7-454C-983D-19A882D1408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768A-897E-4FF9-B523-0604A7E09AF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41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13D5-2AAA-4C5F-9213-CDB335BC4CF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2E8B6-F913-44E4-89DC-1153FAC23B60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28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D03EE-EDC4-408C-8164-31C69015D829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39871-6485-4858-802A-0F28E8F95E7C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483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EE9F3-CA94-4D87-AB77-5E0F74C57F49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4B620-8A76-47DC-8AE7-5E1716985E1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45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535782"/>
            <a:ext cx="8723312" cy="997744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AC9BD-90C2-4A47-A34E-6549969DE49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8B307-3C00-4D9A-8EB3-248908215CAD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3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535782"/>
            <a:ext cx="8723312" cy="99893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1"/>
            <a:ext cx="3352800" cy="142875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35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165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35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tx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AC34-B52E-45EB-B791-1FE33B9FA09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F5C4-E144-478B-9FAD-67076953144D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1" y="171451"/>
            <a:ext cx="8696325" cy="45267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4015980"/>
            <a:ext cx="8723312" cy="997744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9798-E5CA-4CC6-B741-F5F8C257C547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E669-BA89-4491-BB92-408A91B51CD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9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91496-8BF7-429C-BD3F-C95B5F0E326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DC44-0250-4D42-8130-2B267F83E7C1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9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535782"/>
            <a:ext cx="8723312" cy="99893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1"/>
            <a:ext cx="2057400" cy="336550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82B91-4569-4674-85AA-66DF06D44169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B6E7E-846A-41A9-A58D-93C637987CC4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6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1" y="171451"/>
            <a:ext cx="8696325" cy="45267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4015980"/>
            <a:ext cx="8723312" cy="997744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3B4FD-182D-44A7-9725-41E71954DEB6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2E09F-7450-4319-AE78-5920CFEA578A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411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6E0B4-5454-45BE-94A2-036D1F57B8C6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7EA0A-4DC4-470E-ADA7-6D1D5F2ED71A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2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1" y="171450"/>
            <a:ext cx="8696325" cy="355282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3152776"/>
            <a:ext cx="2876550" cy="535781"/>
          </a:xfrm>
          <a:custGeom>
            <a:avLst/>
            <a:gdLst>
              <a:gd name="T0" fmla="*/ 2147483646 w 2706"/>
              <a:gd name="T1" fmla="*/ 0 h 640"/>
              <a:gd name="T2" fmla="*/ 2147483646 w 2706"/>
              <a:gd name="T3" fmla="*/ 0 h 640"/>
              <a:gd name="T4" fmla="*/ 2147483646 w 2706"/>
              <a:gd name="T5" fmla="*/ 2147483646 h 640"/>
              <a:gd name="T6" fmla="*/ 2147483646 w 2706"/>
              <a:gd name="T7" fmla="*/ 2147483646 h 640"/>
              <a:gd name="T8" fmla="*/ 2147483646 w 2706"/>
              <a:gd name="T9" fmla="*/ 2147483646 h 640"/>
              <a:gd name="T10" fmla="*/ 2147483646 w 2706"/>
              <a:gd name="T11" fmla="*/ 2147483646 h 640"/>
              <a:gd name="T12" fmla="*/ 2147483646 w 2706"/>
              <a:gd name="T13" fmla="*/ 2147483646 h 640"/>
              <a:gd name="T14" fmla="*/ 2147483646 w 2706"/>
              <a:gd name="T15" fmla="*/ 2147483646 h 640"/>
              <a:gd name="T16" fmla="*/ 2147483646 w 2706"/>
              <a:gd name="T17" fmla="*/ 2147483646 h 640"/>
              <a:gd name="T18" fmla="*/ 2147483646 w 2706"/>
              <a:gd name="T19" fmla="*/ 2147483646 h 640"/>
              <a:gd name="T20" fmla="*/ 2147483646 w 2706"/>
              <a:gd name="T21" fmla="*/ 2147483646 h 640"/>
              <a:gd name="T22" fmla="*/ 2147483646 w 2706"/>
              <a:gd name="T23" fmla="*/ 2147483646 h 640"/>
              <a:gd name="T24" fmla="*/ 2147483646 w 2706"/>
              <a:gd name="T25" fmla="*/ 2147483646 h 640"/>
              <a:gd name="T26" fmla="*/ 2147483646 w 2706"/>
              <a:gd name="T27" fmla="*/ 2147483646 h 640"/>
              <a:gd name="T28" fmla="*/ 2147483646 w 2706"/>
              <a:gd name="T29" fmla="*/ 2147483646 h 640"/>
              <a:gd name="T30" fmla="*/ 2147483646 w 2706"/>
              <a:gd name="T31" fmla="*/ 2147483646 h 640"/>
              <a:gd name="T32" fmla="*/ 2147483646 w 2706"/>
              <a:gd name="T33" fmla="*/ 2147483646 h 640"/>
              <a:gd name="T34" fmla="*/ 2147483646 w 2706"/>
              <a:gd name="T35" fmla="*/ 2147483646 h 640"/>
              <a:gd name="T36" fmla="*/ 0 w 2706"/>
              <a:gd name="T37" fmla="*/ 2147483646 h 640"/>
              <a:gd name="T38" fmla="*/ 0 w 2706"/>
              <a:gd name="T39" fmla="*/ 2147483646 h 640"/>
              <a:gd name="T40" fmla="*/ 2147483646 w 2706"/>
              <a:gd name="T41" fmla="*/ 2147483646 h 640"/>
              <a:gd name="T42" fmla="*/ 2147483646 w 2706"/>
              <a:gd name="T43" fmla="*/ 2147483646 h 640"/>
              <a:gd name="T44" fmla="*/ 2147483646 w 2706"/>
              <a:gd name="T45" fmla="*/ 2147483646 h 640"/>
              <a:gd name="T46" fmla="*/ 2147483646 w 2706"/>
              <a:gd name="T47" fmla="*/ 2147483646 h 640"/>
              <a:gd name="T48" fmla="*/ 2147483646 w 2706"/>
              <a:gd name="T49" fmla="*/ 2147483646 h 640"/>
              <a:gd name="T50" fmla="*/ 2147483646 w 2706"/>
              <a:gd name="T51" fmla="*/ 2147483646 h 640"/>
              <a:gd name="T52" fmla="*/ 2147483646 w 2706"/>
              <a:gd name="T53" fmla="*/ 2147483646 h 640"/>
              <a:gd name="T54" fmla="*/ 2147483646 w 2706"/>
              <a:gd name="T55" fmla="*/ 2147483646 h 640"/>
              <a:gd name="T56" fmla="*/ 2147483646 w 2706"/>
              <a:gd name="T57" fmla="*/ 2147483646 h 640"/>
              <a:gd name="T58" fmla="*/ 2147483646 w 2706"/>
              <a:gd name="T59" fmla="*/ 2147483646 h 640"/>
              <a:gd name="T60" fmla="*/ 2147483646 w 2706"/>
              <a:gd name="T61" fmla="*/ 2147483646 h 640"/>
              <a:gd name="T62" fmla="*/ 2147483646 w 2706"/>
              <a:gd name="T63" fmla="*/ 2147483646 h 640"/>
              <a:gd name="T64" fmla="*/ 2147483646 w 2706"/>
              <a:gd name="T65" fmla="*/ 2147483646 h 640"/>
              <a:gd name="T66" fmla="*/ 2147483646 w 2706"/>
              <a:gd name="T67" fmla="*/ 2147483646 h 640"/>
              <a:gd name="T68" fmla="*/ 2147483646 w 2706"/>
              <a:gd name="T69" fmla="*/ 2147483646 h 640"/>
              <a:gd name="T70" fmla="*/ 2147483646 w 2706"/>
              <a:gd name="T71" fmla="*/ 2147483646 h 640"/>
              <a:gd name="T72" fmla="*/ 2147483646 w 2706"/>
              <a:gd name="T73" fmla="*/ 2147483646 h 640"/>
              <a:gd name="T74" fmla="*/ 2147483646 w 2706"/>
              <a:gd name="T75" fmla="*/ 2147483646 h 640"/>
              <a:gd name="T76" fmla="*/ 2147483646 w 2706"/>
              <a:gd name="T77" fmla="*/ 2147483646 h 640"/>
              <a:gd name="T78" fmla="*/ 2147483646 w 2706"/>
              <a:gd name="T79" fmla="*/ 2147483646 h 640"/>
              <a:gd name="T80" fmla="*/ 2147483646 w 2706"/>
              <a:gd name="T81" fmla="*/ 2147483646 h 640"/>
              <a:gd name="T82" fmla="*/ 2147483646 w 2706"/>
              <a:gd name="T83" fmla="*/ 2147483646 h 640"/>
              <a:gd name="T84" fmla="*/ 2147483646 w 2706"/>
              <a:gd name="T85" fmla="*/ 2147483646 h 640"/>
              <a:gd name="T86" fmla="*/ 2147483646 w 2706"/>
              <a:gd name="T87" fmla="*/ 2147483646 h 640"/>
              <a:gd name="T88" fmla="*/ 2147483646 w 2706"/>
              <a:gd name="T89" fmla="*/ 2147483646 h 640"/>
              <a:gd name="T90" fmla="*/ 2147483646 w 2706"/>
              <a:gd name="T91" fmla="*/ 2147483646 h 640"/>
              <a:gd name="T92" fmla="*/ 2147483646 w 2706"/>
              <a:gd name="T93" fmla="*/ 2147483646 h 640"/>
              <a:gd name="T94" fmla="*/ 2147483646 w 2706"/>
              <a:gd name="T95" fmla="*/ 2147483646 h 640"/>
              <a:gd name="T96" fmla="*/ 2147483646 w 2706"/>
              <a:gd name="T97" fmla="*/ 2147483646 h 640"/>
              <a:gd name="T98" fmla="*/ 2147483646 w 2706"/>
              <a:gd name="T99" fmla="*/ 2147483646 h 640"/>
              <a:gd name="T100" fmla="*/ 2147483646 w 2706"/>
              <a:gd name="T101" fmla="*/ 2147483646 h 640"/>
              <a:gd name="T102" fmla="*/ 2147483646 w 2706"/>
              <a:gd name="T103" fmla="*/ 2147483646 h 640"/>
              <a:gd name="T104" fmla="*/ 2147483646 w 2706"/>
              <a:gd name="T105" fmla="*/ 2147483646 h 640"/>
              <a:gd name="T106" fmla="*/ 2147483646 w 2706"/>
              <a:gd name="T107" fmla="*/ 0 h 640"/>
              <a:gd name="T108" fmla="*/ 2147483646 w 2706"/>
              <a:gd name="T109" fmla="*/ 0 h 640"/>
              <a:gd name="T110" fmla="*/ 2147483646 w 2706"/>
              <a:gd name="T111" fmla="*/ 0 h 640"/>
              <a:gd name="T112" fmla="*/ 2147483646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3056335"/>
            <a:ext cx="5545138" cy="638175"/>
          </a:xfrm>
          <a:custGeom>
            <a:avLst/>
            <a:gdLst>
              <a:gd name="T0" fmla="*/ 2147483646 w 5216"/>
              <a:gd name="T1" fmla="*/ 2147483646 h 762"/>
              <a:gd name="T2" fmla="*/ 2147483646 w 5216"/>
              <a:gd name="T3" fmla="*/ 2147483646 h 762"/>
              <a:gd name="T4" fmla="*/ 2147483646 w 5216"/>
              <a:gd name="T5" fmla="*/ 2147483646 h 762"/>
              <a:gd name="T6" fmla="*/ 2147483646 w 5216"/>
              <a:gd name="T7" fmla="*/ 2147483646 h 762"/>
              <a:gd name="T8" fmla="*/ 2147483646 w 5216"/>
              <a:gd name="T9" fmla="*/ 2147483646 h 762"/>
              <a:gd name="T10" fmla="*/ 2147483646 w 5216"/>
              <a:gd name="T11" fmla="*/ 2147483646 h 762"/>
              <a:gd name="T12" fmla="*/ 2147483646 w 5216"/>
              <a:gd name="T13" fmla="*/ 2147483646 h 762"/>
              <a:gd name="T14" fmla="*/ 2147483646 w 5216"/>
              <a:gd name="T15" fmla="*/ 2147483646 h 762"/>
              <a:gd name="T16" fmla="*/ 2147483646 w 5216"/>
              <a:gd name="T17" fmla="*/ 2147483646 h 762"/>
              <a:gd name="T18" fmla="*/ 2147483646 w 5216"/>
              <a:gd name="T19" fmla="*/ 2147483646 h 762"/>
              <a:gd name="T20" fmla="*/ 2147483646 w 5216"/>
              <a:gd name="T21" fmla="*/ 2147483646 h 762"/>
              <a:gd name="T22" fmla="*/ 2147483646 w 5216"/>
              <a:gd name="T23" fmla="*/ 2147483646 h 762"/>
              <a:gd name="T24" fmla="*/ 2147483646 w 5216"/>
              <a:gd name="T25" fmla="*/ 2147483646 h 762"/>
              <a:gd name="T26" fmla="*/ 2147483646 w 5216"/>
              <a:gd name="T27" fmla="*/ 0 h 762"/>
              <a:gd name="T28" fmla="*/ 2147483646 w 5216"/>
              <a:gd name="T29" fmla="*/ 2147483646 h 762"/>
              <a:gd name="T30" fmla="*/ 2147483646 w 5216"/>
              <a:gd name="T31" fmla="*/ 2147483646 h 762"/>
              <a:gd name="T32" fmla="*/ 0 w 5216"/>
              <a:gd name="T33" fmla="*/ 2147483646 h 762"/>
              <a:gd name="T34" fmla="*/ 2147483646 w 5216"/>
              <a:gd name="T35" fmla="*/ 2147483646 h 762"/>
              <a:gd name="T36" fmla="*/ 2147483646 w 5216"/>
              <a:gd name="T37" fmla="*/ 2147483646 h 762"/>
              <a:gd name="T38" fmla="*/ 2147483646 w 5216"/>
              <a:gd name="T39" fmla="*/ 2147483646 h 762"/>
              <a:gd name="T40" fmla="*/ 2147483646 w 5216"/>
              <a:gd name="T41" fmla="*/ 2147483646 h 762"/>
              <a:gd name="T42" fmla="*/ 2147483646 w 5216"/>
              <a:gd name="T43" fmla="*/ 2147483646 h 762"/>
              <a:gd name="T44" fmla="*/ 2147483646 w 5216"/>
              <a:gd name="T45" fmla="*/ 2147483646 h 762"/>
              <a:gd name="T46" fmla="*/ 2147483646 w 5216"/>
              <a:gd name="T47" fmla="*/ 2147483646 h 762"/>
              <a:gd name="T48" fmla="*/ 2147483646 w 5216"/>
              <a:gd name="T49" fmla="*/ 2147483646 h 762"/>
              <a:gd name="T50" fmla="*/ 2147483646 w 5216"/>
              <a:gd name="T51" fmla="*/ 2147483646 h 762"/>
              <a:gd name="T52" fmla="*/ 2147483646 w 5216"/>
              <a:gd name="T53" fmla="*/ 2147483646 h 762"/>
              <a:gd name="T54" fmla="*/ 2147483646 w 5216"/>
              <a:gd name="T55" fmla="*/ 2147483646 h 762"/>
              <a:gd name="T56" fmla="*/ 2147483646 w 5216"/>
              <a:gd name="T57" fmla="*/ 2147483646 h 762"/>
              <a:gd name="T58" fmla="*/ 2147483646 w 5216"/>
              <a:gd name="T59" fmla="*/ 2147483646 h 762"/>
              <a:gd name="T60" fmla="*/ 2147483646 w 5216"/>
              <a:gd name="T61" fmla="*/ 2147483646 h 762"/>
              <a:gd name="T62" fmla="*/ 2147483646 w 5216"/>
              <a:gd name="T63" fmla="*/ 2147483646 h 762"/>
              <a:gd name="T64" fmla="*/ 2147483646 w 5216"/>
              <a:gd name="T65" fmla="*/ 2147483646 h 762"/>
              <a:gd name="T66" fmla="*/ 2147483646 w 5216"/>
              <a:gd name="T67" fmla="*/ 2147483646 h 762"/>
              <a:gd name="T68" fmla="*/ 2147483646 w 5216"/>
              <a:gd name="T69" fmla="*/ 2147483646 h 762"/>
              <a:gd name="T70" fmla="*/ 2147483646 w 5216"/>
              <a:gd name="T71" fmla="*/ 2147483646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3065860"/>
            <a:ext cx="5467350" cy="581025"/>
          </a:xfrm>
          <a:custGeom>
            <a:avLst/>
            <a:gdLst>
              <a:gd name="T0" fmla="*/ 0 w 5144"/>
              <a:gd name="T1" fmla="*/ 2147483646 h 694"/>
              <a:gd name="T2" fmla="*/ 0 w 5144"/>
              <a:gd name="T3" fmla="*/ 2147483646 h 694"/>
              <a:gd name="T4" fmla="*/ 2147483646 w 5144"/>
              <a:gd name="T5" fmla="*/ 2147483646 h 694"/>
              <a:gd name="T6" fmla="*/ 2147483646 w 5144"/>
              <a:gd name="T7" fmla="*/ 2147483646 h 694"/>
              <a:gd name="T8" fmla="*/ 2147483646 w 5144"/>
              <a:gd name="T9" fmla="*/ 2147483646 h 694"/>
              <a:gd name="T10" fmla="*/ 2147483646 w 5144"/>
              <a:gd name="T11" fmla="*/ 2147483646 h 694"/>
              <a:gd name="T12" fmla="*/ 2147483646 w 5144"/>
              <a:gd name="T13" fmla="*/ 2147483646 h 694"/>
              <a:gd name="T14" fmla="*/ 2147483646 w 5144"/>
              <a:gd name="T15" fmla="*/ 2147483646 h 694"/>
              <a:gd name="T16" fmla="*/ 2147483646 w 5144"/>
              <a:gd name="T17" fmla="*/ 2147483646 h 694"/>
              <a:gd name="T18" fmla="*/ 2147483646 w 5144"/>
              <a:gd name="T19" fmla="*/ 2147483646 h 694"/>
              <a:gd name="T20" fmla="*/ 2147483646 w 5144"/>
              <a:gd name="T21" fmla="*/ 2147483646 h 694"/>
              <a:gd name="T22" fmla="*/ 2147483646 w 5144"/>
              <a:gd name="T23" fmla="*/ 2147483646 h 694"/>
              <a:gd name="T24" fmla="*/ 2147483646 w 5144"/>
              <a:gd name="T25" fmla="*/ 0 h 694"/>
              <a:gd name="T26" fmla="*/ 2147483646 w 5144"/>
              <a:gd name="T27" fmla="*/ 2147483646 h 694"/>
              <a:gd name="T28" fmla="*/ 2147483646 w 5144"/>
              <a:gd name="T29" fmla="*/ 2147483646 h 694"/>
              <a:gd name="T30" fmla="*/ 2147483646 w 5144"/>
              <a:gd name="T31" fmla="*/ 2147483646 h 694"/>
              <a:gd name="T32" fmla="*/ 2147483646 w 5144"/>
              <a:gd name="T33" fmla="*/ 2147483646 h 694"/>
              <a:gd name="T34" fmla="*/ 2147483646 w 5144"/>
              <a:gd name="T35" fmla="*/ 2147483646 h 694"/>
              <a:gd name="T36" fmla="*/ 2147483646 w 5144"/>
              <a:gd name="T37" fmla="*/ 2147483646 h 694"/>
              <a:gd name="T38" fmla="*/ 2147483646 w 5144"/>
              <a:gd name="T39" fmla="*/ 2147483646 h 694"/>
              <a:gd name="T40" fmla="*/ 2147483646 w 5144"/>
              <a:gd name="T41" fmla="*/ 2147483646 h 694"/>
              <a:gd name="T42" fmla="*/ 2147483646 w 5144"/>
              <a:gd name="T43" fmla="*/ 2147483646 h 694"/>
              <a:gd name="T44" fmla="*/ 2147483646 w 5144"/>
              <a:gd name="T45" fmla="*/ 2147483646 h 694"/>
              <a:gd name="T46" fmla="*/ 2147483646 w 5144"/>
              <a:gd name="T47" fmla="*/ 2147483646 h 694"/>
              <a:gd name="T48" fmla="*/ 2147483646 w 5144"/>
              <a:gd name="T49" fmla="*/ 2147483646 h 694"/>
              <a:gd name="T50" fmla="*/ 2147483646 w 5144"/>
              <a:gd name="T51" fmla="*/ 2147483646 h 694"/>
              <a:gd name="T52" fmla="*/ 2147483646 w 5144"/>
              <a:gd name="T53" fmla="*/ 2147483646 h 694"/>
              <a:gd name="T54" fmla="*/ 2147483646 w 5144"/>
              <a:gd name="T55" fmla="*/ 2147483646 h 694"/>
              <a:gd name="T56" fmla="*/ 2147483646 w 5144"/>
              <a:gd name="T57" fmla="*/ 2147483646 h 694"/>
              <a:gd name="T58" fmla="*/ 2147483646 w 5144"/>
              <a:gd name="T59" fmla="*/ 2147483646 h 694"/>
              <a:gd name="T60" fmla="*/ 2147483646 w 5144"/>
              <a:gd name="T61" fmla="*/ 2147483646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6" y="3055145"/>
            <a:ext cx="3306763" cy="489347"/>
          </a:xfrm>
          <a:custGeom>
            <a:avLst/>
            <a:gdLst>
              <a:gd name="T0" fmla="*/ 0 w 3112"/>
              <a:gd name="T1" fmla="*/ 2147483646 h 584"/>
              <a:gd name="T2" fmla="*/ 0 w 3112"/>
              <a:gd name="T3" fmla="*/ 2147483646 h 584"/>
              <a:gd name="T4" fmla="*/ 2147483646 w 3112"/>
              <a:gd name="T5" fmla="*/ 2147483646 h 584"/>
              <a:gd name="T6" fmla="*/ 2147483646 w 3112"/>
              <a:gd name="T7" fmla="*/ 2147483646 h 584"/>
              <a:gd name="T8" fmla="*/ 2147483646 w 3112"/>
              <a:gd name="T9" fmla="*/ 2147483646 h 584"/>
              <a:gd name="T10" fmla="*/ 2147483646 w 3112"/>
              <a:gd name="T11" fmla="*/ 2147483646 h 584"/>
              <a:gd name="T12" fmla="*/ 2147483646 w 3112"/>
              <a:gd name="T13" fmla="*/ 2147483646 h 584"/>
              <a:gd name="T14" fmla="*/ 2147483646 w 3112"/>
              <a:gd name="T15" fmla="*/ 2147483646 h 584"/>
              <a:gd name="T16" fmla="*/ 2147483646 w 3112"/>
              <a:gd name="T17" fmla="*/ 2147483646 h 584"/>
              <a:gd name="T18" fmla="*/ 2147483646 w 3112"/>
              <a:gd name="T19" fmla="*/ 2147483646 h 584"/>
              <a:gd name="T20" fmla="*/ 2147483646 w 3112"/>
              <a:gd name="T21" fmla="*/ 2147483646 h 584"/>
              <a:gd name="T22" fmla="*/ 2147483646 w 3112"/>
              <a:gd name="T23" fmla="*/ 2147483646 h 584"/>
              <a:gd name="T24" fmla="*/ 2147483646 w 3112"/>
              <a:gd name="T25" fmla="*/ 2147483646 h 584"/>
              <a:gd name="T26" fmla="*/ 2147483646 w 3112"/>
              <a:gd name="T27" fmla="*/ 2147483646 h 584"/>
              <a:gd name="T28" fmla="*/ 2147483646 w 3112"/>
              <a:gd name="T29" fmla="*/ 2147483646 h 584"/>
              <a:gd name="T30" fmla="*/ 2147483646 w 3112"/>
              <a:gd name="T31" fmla="*/ 2147483646 h 584"/>
              <a:gd name="T32" fmla="*/ 2147483646 w 3112"/>
              <a:gd name="T33" fmla="*/ 2147483646 h 584"/>
              <a:gd name="T34" fmla="*/ 2147483646 w 3112"/>
              <a:gd name="T35" fmla="*/ 2147483646 h 584"/>
              <a:gd name="T36" fmla="*/ 2147483646 w 3112"/>
              <a:gd name="T37" fmla="*/ 2147483646 h 584"/>
              <a:gd name="T38" fmla="*/ 2147483646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3044430"/>
            <a:ext cx="8723312" cy="996553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ndar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7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CE9E1-4F04-4D91-9318-73B529CE670E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768A-897E-4FF9-B523-0604A7E09AF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280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BC8B1-1292-4B73-A611-5ECC6778801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2E8B6-F913-44E4-89DC-1153FAC23B60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42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917D-243B-459E-A856-EDF7CB061D6E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39871-6485-4858-802A-0F28E8F95E7C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97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8E997-BC6D-4656-8D01-E376520B8372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4B620-8A76-47DC-8AE7-5E1716985E1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52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535782"/>
            <a:ext cx="8723312" cy="997744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2CBB-B478-43C9-B774-337A1AB6A09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8B307-3C00-4D9A-8EB3-248908215CAD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18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535782"/>
            <a:ext cx="8723312" cy="99893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1"/>
            <a:ext cx="3352800" cy="142875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35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165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35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tx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795F7-458B-4649-A812-492E79316832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F5C4-E144-478B-9FAD-67076953144D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27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1" y="171451"/>
            <a:ext cx="8696325" cy="45267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4015980"/>
            <a:ext cx="8723312" cy="997744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ED77-1BEF-4EF2-8DA2-E44CFE0365B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E669-BA89-4491-BB92-408A91B51CD5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9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DB2C5-E04E-40A9-A5E6-27F3024962F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DC44-0250-4D42-8130-2B267F83E7C1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79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1" y="171451"/>
            <a:ext cx="8696325" cy="107037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535782"/>
            <a:ext cx="8723312" cy="99893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1"/>
            <a:ext cx="2057400" cy="336550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28EF-39D5-4C95-A487-6866BDCDBBF6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20.10.2025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B6E7E-846A-41A9-A58D-93C637987CC4}" type="slidenum">
              <a:rPr lang="ru-RU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9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1" y="171451"/>
            <a:ext cx="8696325" cy="1851422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259682"/>
            <a:ext cx="8723312" cy="997744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3605"/>
            <a:ext cx="8229600" cy="93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9" y="4687492"/>
            <a:ext cx="37861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50">
                <a:solidFill>
                  <a:schemeClr val="tx2"/>
                </a:solidFill>
                <a:latin typeface="+mn-lt"/>
              </a:defRPr>
            </a:lvl1pPr>
          </a:lstStyle>
          <a:p>
            <a:pPr defTabSz="342900">
              <a:defRPr/>
            </a:pPr>
            <a:fld id="{456FF5A3-797F-4D15-8447-630750FDD4D5}" type="datetime1">
              <a:rPr lang="ru-RU" smtClean="0">
                <a:solidFill>
                  <a:srgbClr val="073E87"/>
                </a:solidFill>
                <a:cs typeface="+mn-cs"/>
              </a:rPr>
              <a:pPr defTabSz="342900">
                <a:defRPr/>
              </a:pPr>
              <a:t>20.10.2025</a:t>
            </a:fld>
            <a:endParaRPr 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4687492"/>
            <a:ext cx="37861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50">
                <a:solidFill>
                  <a:schemeClr val="tx2"/>
                </a:solidFill>
                <a:latin typeface="+mn-lt"/>
              </a:defRPr>
            </a:lvl1pPr>
          </a:lstStyle>
          <a:p>
            <a:pPr defTabSz="342900">
              <a:defRPr/>
            </a:pPr>
            <a:endParaRPr 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4687492"/>
            <a:ext cx="116205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75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  <a:defRPr/>
            </a:pPr>
            <a:fld id="{AAB66CC8-0DC6-49A2-9DA6-7018D520C25D}" type="slidenum">
              <a:rPr lang="ru-RU" altLang="ru-RU" smtClean="0">
                <a:solidFill>
                  <a:srgbClr val="073E87"/>
                </a:solidFill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alt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9" y="2006205"/>
            <a:ext cx="7408862" cy="258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2673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4788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2197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41747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096566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33731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57734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81737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1" y="171451"/>
            <a:ext cx="8696325" cy="1851422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259682"/>
            <a:ext cx="8723312" cy="997744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350">
                <a:solidFill>
                  <a:prstClr val="black"/>
                </a:solidFill>
                <a:latin typeface="Candara"/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3605"/>
            <a:ext cx="8229600" cy="93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9" y="4687492"/>
            <a:ext cx="37861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50">
                <a:solidFill>
                  <a:schemeClr val="tx2"/>
                </a:solidFill>
                <a:latin typeface="+mn-lt"/>
              </a:defRPr>
            </a:lvl1pPr>
          </a:lstStyle>
          <a:p>
            <a:pPr defTabSz="342900">
              <a:defRPr/>
            </a:pPr>
            <a:fld id="{3CF0722F-957F-435C-A6FF-AD792F3290AF}" type="datetime1">
              <a:rPr lang="ru-RU" smtClean="0">
                <a:solidFill>
                  <a:srgbClr val="073E87"/>
                </a:solidFill>
                <a:cs typeface="+mn-cs"/>
              </a:rPr>
              <a:pPr defTabSz="342900">
                <a:defRPr/>
              </a:pPr>
              <a:t>20.10.2025</a:t>
            </a:fld>
            <a:endParaRPr 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4687492"/>
            <a:ext cx="37861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50">
                <a:solidFill>
                  <a:schemeClr val="tx2"/>
                </a:solidFill>
                <a:latin typeface="+mn-lt"/>
              </a:defRPr>
            </a:lvl1pPr>
          </a:lstStyle>
          <a:p>
            <a:pPr defTabSz="342900">
              <a:defRPr/>
            </a:pPr>
            <a:endParaRPr 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4687492"/>
            <a:ext cx="116205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75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  <a:defRPr/>
            </a:pPr>
            <a:fld id="{AAB66CC8-0DC6-49A2-9DA6-7018D520C25D}" type="slidenum">
              <a:rPr lang="ru-RU" altLang="ru-RU" smtClean="0">
                <a:solidFill>
                  <a:srgbClr val="073E87"/>
                </a:solidFill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altLang="ru-RU">
              <a:solidFill>
                <a:srgbClr val="073E87"/>
              </a:solidFill>
              <a:cs typeface="+mn-cs"/>
            </a:endParaRPr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9" y="2006205"/>
            <a:ext cx="7408862" cy="258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4944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anose="020E0502030303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4788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2197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41747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096566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33731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57734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81737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006930" y="428662"/>
            <a:ext cx="64512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cap="all" dirty="0" smtClean="0">
                <a:solidFill>
                  <a:schemeClr val="tx2">
                    <a:lumMod val="75000"/>
                  </a:schemeClr>
                </a:solidFill>
              </a:rPr>
              <a:t>Федеральное Казенное  Учреждение «Главное Бюро медико-социальной экспертизы по свердловской области» Минтруда России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subTitle" idx="1"/>
          </p:nvPr>
        </p:nvSpPr>
        <p:spPr>
          <a:xfrm>
            <a:off x="1342339" y="1698171"/>
            <a:ext cx="6777533" cy="143691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О правилах признания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лица инвалидом, утвержденных постановлением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Правительства РФ от 5 апреля 2022г. № 588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 bwMode="auto">
          <a:xfrm>
            <a:off x="1638795" y="3277590"/>
            <a:ext cx="5985163" cy="76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tabLst/>
              <a:defRPr/>
            </a:pP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Дроздова Т.А., врач по МСЭ организационно – методического отдела ФКУ «ГБ МСЭ по Свердловской области» Минтруда России</a:t>
            </a: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08" y="225631"/>
            <a:ext cx="1562644" cy="147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93186"/>
            <a:ext cx="8229600" cy="684858"/>
          </a:xfrm>
        </p:spPr>
        <p:txBody>
          <a:bodyPr/>
          <a:lstStyle/>
          <a:p>
            <a:r>
              <a:rPr lang="ru-RU" sz="3200" b="1" dirty="0" smtClean="0"/>
              <a:t>Нормативно-правовая база</a:t>
            </a:r>
            <a:endParaRPr lang="ru-RU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61258" y="679666"/>
            <a:ext cx="865711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Федеральный закон от 24.11.1995 г. N181-ФЗ «О социальной защите инвалидов в Российской Федерации»</a:t>
            </a:r>
          </a:p>
          <a:p>
            <a:pPr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Постановление Правительства Российской Федерации от 05.04.2022 г. N588 «О признании лица инвалидом» </a:t>
            </a:r>
          </a:p>
          <a:p>
            <a:pPr lvl="0"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Приказ Минтруда России и Минздрава России от 12.08.2022 г. N488н/551н «Об утверждении формы направления на медико-социальную экспертизу медицинской организацией и порядка ее заполнения»</a:t>
            </a: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lvl="0"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Приказ Минтруда России от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26 июля 2024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г.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374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н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«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Об утверждении  классификаций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критериев,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используемых при осуществлении медико-социальной </a:t>
            </a: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lvl="0"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экспертизы граждан федеральными государственными учреждениями медико-социальной экспертизы»</a:t>
            </a:r>
          </a:p>
          <a:p>
            <a:pPr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Приказ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Минтруда России и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Минздрава России от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16.05.2024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г.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N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259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н/238н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«Об утверждении перечня медицинских обследований, необходимых для получения  клинико-функциональных данных, в зависимости от заболеваний, в целях проведения МСЭ»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>
              <a:spcBef>
                <a:spcPts val="4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Приказ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Минтруда России от 16.02.2023 г.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N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Calibri" pitchFamily="34" charset="0"/>
              </a:rPr>
              <a:t>90н «Об утверждении порядка установления причин инвалидности»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73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6566"/>
            <a:ext cx="8229600" cy="626090"/>
          </a:xfrm>
        </p:spPr>
        <p:txBody>
          <a:bodyPr/>
          <a:lstStyle/>
          <a:p>
            <a:r>
              <a:rPr lang="ru-RU" sz="3200" b="1" dirty="0"/>
              <a:t>Причина </a:t>
            </a:r>
            <a:r>
              <a:rPr lang="ru-RU" sz="3200" b="1" dirty="0" smtClean="0"/>
              <a:t>инвалидности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250" y="762656"/>
            <a:ext cx="8975750" cy="3892470"/>
          </a:xfrm>
        </p:spPr>
        <p:txBody>
          <a:bodyPr>
            <a:noAutofit/>
          </a:bodyPr>
          <a:lstStyle/>
          <a:p>
            <a:pPr marL="342900" indent="-342900">
              <a:lnSpc>
                <a:spcPct val="95000"/>
              </a:lnSpc>
              <a:spcBef>
                <a:spcPts val="40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b="1" dirty="0" smtClean="0"/>
              <a:t> </a:t>
            </a:r>
            <a:r>
              <a:rPr lang="ru-RU" b="1" dirty="0" smtClean="0"/>
              <a:t>общее заболевание;</a:t>
            </a:r>
          </a:p>
          <a:p>
            <a:pPr marL="342900" indent="-342900">
              <a:lnSpc>
                <a:spcPct val="95000"/>
              </a:lnSpc>
              <a:spcBef>
                <a:spcPts val="40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b="1" dirty="0"/>
              <a:t> военная травма;</a:t>
            </a:r>
          </a:p>
          <a:p>
            <a:pPr marL="342900" indent="-342900">
              <a:lnSpc>
                <a:spcPct val="95000"/>
              </a:lnSpc>
              <a:spcBef>
                <a:spcPts val="40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u-RU" b="1" dirty="0"/>
              <a:t> </a:t>
            </a:r>
            <a:r>
              <a:rPr lang="ru-RU" b="1" dirty="0" smtClean="0"/>
              <a:t>- заболевание </a:t>
            </a:r>
            <a:r>
              <a:rPr lang="ru-RU" b="1" dirty="0"/>
              <a:t>получено в период военной службы;</a:t>
            </a:r>
          </a:p>
          <a:p>
            <a:pPr marL="342900" indent="-342900">
              <a:lnSpc>
                <a:spcPct val="95000"/>
              </a:lnSpc>
              <a:spcBef>
                <a:spcPts val="40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u-RU" b="1" dirty="0" smtClean="0"/>
              <a:t> </a:t>
            </a:r>
            <a:r>
              <a:rPr lang="ru-RU" b="1" dirty="0"/>
              <a:t>- инвалидность вследствие увечья (ранения, травмы, контузии) или </a:t>
            </a:r>
            <a:r>
              <a:rPr lang="ru-RU" b="1" dirty="0" smtClean="0"/>
              <a:t>заболевания, полученных </a:t>
            </a:r>
            <a:r>
              <a:rPr lang="ru-RU" b="1" dirty="0"/>
              <a:t>в связи с исполнением обязанностей по контракту о пребывании в добровольческом формировании</a:t>
            </a:r>
            <a:r>
              <a:rPr lang="ru-RU" b="1" dirty="0" smtClean="0"/>
              <a:t>;</a:t>
            </a:r>
          </a:p>
          <a:p>
            <a:pPr marL="342900" indent="-342900">
              <a:lnSpc>
                <a:spcPct val="95000"/>
              </a:lnSpc>
              <a:spcBef>
                <a:spcPts val="40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u-RU" b="1" dirty="0"/>
              <a:t> - </a:t>
            </a:r>
            <a:r>
              <a:rPr lang="ru-RU" b="1" dirty="0" smtClean="0"/>
              <a:t>инвалидность </a:t>
            </a:r>
            <a:r>
              <a:rPr lang="ru-RU" b="1" dirty="0"/>
              <a:t>вследствие увечья (ранения, травмы, контузии), заболевания, полученного в связи с исполнением контракта (иных правоотношений) с организациями, содействующими выполнению задач, возложенных на Вооруженные Силы Российской Федерации, в ходе специальной военной операции на территориях Украины, Донецкой Народной Республики и Луганской Народной Республики с 24 февраля 2022 г., а также на территориях Запорожской области и Херсонской области с 30 сентября 2022 г.;</a:t>
            </a:r>
          </a:p>
        </p:txBody>
      </p:sp>
    </p:spTree>
    <p:extLst>
      <p:ext uri="{BB962C8B-B14F-4D97-AF65-F5344CB8AC3E}">
        <p14:creationId xmlns:p14="http://schemas.microsoft.com/office/powerpoint/2010/main" val="118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606"/>
            <a:ext cx="8229600" cy="494539"/>
          </a:xfrm>
        </p:spPr>
        <p:txBody>
          <a:bodyPr/>
          <a:lstStyle/>
          <a:p>
            <a:r>
              <a:rPr lang="ru-RU" sz="3200" b="1" dirty="0"/>
              <a:t>Причина инвалидности «военная травма</a:t>
            </a:r>
            <a:r>
              <a:rPr lang="ru-RU" sz="3200" b="1" dirty="0" smtClean="0"/>
              <a:t>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196" y="748145"/>
            <a:ext cx="8690458" cy="3015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Устанавливается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- если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</a:rPr>
              <a:t>инвалидность наступила вследствие ранения, контузии, увечья или заболевания, полученных при защите Родины,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 том числе в связи с пребыванием на фронте, прохождением военной службы на территориях других государств, где велись боевые действия, или при исполнении иных обязанностей военной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службы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меется </a:t>
            </a:r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</a:rPr>
              <a:t>заключение ВВК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(свидетельство о болезни)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федерального государственного казенного учреждения «Главный центр военно-врачебной экспертизы» Министерства обороны Российской Федерации, его филиалов (отделов филиалов), центров военно-врачебной экспертизы или штатных ВВК федеральных органов исполнительной власти, в которых предусмотрена военная служба (приравненная к ней служба), в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котором установлена причинно-следственная связь увечий (ранений, контузий, травм), заболеваний с исполнением обязанностей военной службы (служебных обязанностей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8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606"/>
            <a:ext cx="8229600" cy="741262"/>
          </a:xfrm>
        </p:spPr>
        <p:txBody>
          <a:bodyPr/>
          <a:lstStyle/>
          <a:p>
            <a:r>
              <a:rPr lang="ru-RU" sz="3200" b="1" dirty="0"/>
              <a:t>Причина инвалидности «военная травма»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1" y="901534"/>
            <a:ext cx="8690457" cy="2910580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При отсутствии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у военнослужащих данных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об освидетельствовании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ВВК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в период службы в Вооруженных Силах Российской Федерации, но при наличии у них явных последствий телесных повреждений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вопрос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о причинной связи полученных увечий (ранений, травм) с прохождением военной службы решается при освидетельствовании их в ВВК федерального государственного казенного учреждения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«Главный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центр военно-врачебной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экспертизы»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Министерства обороны Российской Федерации, его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филиалов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и штатных ВВК федеральных органов исполнительной власти, в которых предусмотрена военная служба (приравненная к ней служба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)</a:t>
            </a:r>
          </a:p>
          <a:p>
            <a:pPr>
              <a:lnSpc>
                <a:spcPct val="95000"/>
              </a:lnSpc>
            </a:pPr>
            <a:endParaRPr lang="ru-RU" sz="800" b="1" dirty="0" smtClean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ct val="95000"/>
              </a:lnSpc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После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получения заключения ВВК о причинной связи увечий (ранений, травм),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с прохождением военной службы федеральные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учреждения медико-социальной экспертизы устанавливают причину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инвалидности «военная травма»</a:t>
            </a:r>
            <a:endParaRPr lang="ru-RU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Динамика</a:t>
            </a:r>
            <a:r>
              <a:rPr lang="ru-RU" dirty="0" smtClean="0"/>
              <a:t> </a:t>
            </a:r>
            <a:r>
              <a:rPr lang="ru-RU" b="1" dirty="0" smtClean="0"/>
              <a:t>признанных инвалидами из числа участников СВО 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абс</a:t>
            </a:r>
            <a:r>
              <a:rPr lang="ru-RU" sz="1600" b="1" dirty="0" smtClean="0"/>
              <a:t>. </a:t>
            </a:r>
            <a:r>
              <a:rPr lang="ru-RU" sz="1600" b="1" dirty="0" smtClean="0"/>
              <a:t>ч</a:t>
            </a:r>
            <a:r>
              <a:rPr lang="ru-RU" sz="1600" b="1" dirty="0" smtClean="0"/>
              <a:t>исла)</a:t>
            </a:r>
            <a:endParaRPr lang="ru-RU" sz="1600" b="1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461303"/>
              </p:ext>
            </p:extLst>
          </p:nvPr>
        </p:nvGraphicFramePr>
        <p:xfrm>
          <a:off x="273132" y="1436915"/>
          <a:ext cx="8637506" cy="3467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73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41" y="1916987"/>
            <a:ext cx="4120737" cy="30825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970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10826</TotalTime>
  <Words>592</Words>
  <Application>Microsoft Office PowerPoint</Application>
  <PresentationFormat>Экран (16:9)</PresentationFormat>
  <Paragraphs>38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Symbol</vt:lpstr>
      <vt:lpstr>Times New Roman</vt:lpstr>
      <vt:lpstr>Calibri</vt:lpstr>
      <vt:lpstr>Candara</vt:lpstr>
      <vt:lpstr>Волна</vt:lpstr>
      <vt:lpstr>3_Волна</vt:lpstr>
      <vt:lpstr>Федеральное Казенное  Учреждение «Главное Бюро медико-социальной экспертизы по свердловской области» Минтруда России</vt:lpstr>
      <vt:lpstr>Нормативно-правовая база</vt:lpstr>
      <vt:lpstr>Причина инвалидности</vt:lpstr>
      <vt:lpstr>Причина инвалидности «военная травма»</vt:lpstr>
      <vt:lpstr>Причина инвалидности «военная травма»</vt:lpstr>
      <vt:lpstr>Динамика признанных инвалидами из числа участников СВО (абс. числа)</vt:lpstr>
      <vt:lpstr>Благодарю за внимание!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Ежегодная премия в сфере медицинского образования России Координационного совета по области образования</dc:title>
  <dc:creator>Microsoft Office User</dc:creator>
  <cp:lastModifiedBy>Дроздова Татьяна Александровна</cp:lastModifiedBy>
  <cp:revision>288</cp:revision>
  <cp:lastPrinted>2023-05-05T05:52:37Z</cp:lastPrinted>
  <dcterms:created xsi:type="dcterms:W3CDTF">2020-09-29T02:39:16Z</dcterms:created>
  <dcterms:modified xsi:type="dcterms:W3CDTF">2025-10-20T10:53:52Z</dcterms:modified>
</cp:coreProperties>
</file>