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52" r:id="rId3"/>
    <p:sldId id="353" r:id="rId4"/>
    <p:sldId id="346" r:id="rId5"/>
    <p:sldId id="362" r:id="rId6"/>
    <p:sldId id="356" r:id="rId7"/>
    <p:sldId id="365" r:id="rId8"/>
    <p:sldId id="359" r:id="rId9"/>
    <p:sldId id="363" r:id="rId10"/>
    <p:sldId id="358" r:id="rId11"/>
    <p:sldId id="364" r:id="rId12"/>
    <p:sldId id="324" r:id="rId13"/>
    <p:sldId id="313" r:id="rId14"/>
    <p:sldId id="272" r:id="rId15"/>
    <p:sldId id="331" r:id="rId16"/>
    <p:sldId id="361" r:id="rId17"/>
  </p:sldIdLst>
  <p:sldSz cx="12192000" cy="6858000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630" autoAdjust="0"/>
  </p:normalViewPr>
  <p:slideViewPr>
    <p:cSldViewPr snapToGrid="0">
      <p:cViewPr varScale="1">
        <p:scale>
          <a:sx n="146" d="100"/>
          <a:sy n="146" d="100"/>
        </p:scale>
        <p:origin x="81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58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58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D0630-3FC6-40BA-B13C-31357AEF5F7C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5075"/>
            <a:ext cx="5929313" cy="3335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55803"/>
            <a:ext cx="5408930" cy="38911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6364"/>
            <a:ext cx="2929837" cy="495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386364"/>
            <a:ext cx="2929837" cy="495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5764C8-73DD-4F36-8F9C-FBD1BDF4C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828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1">
            <a:extLst>
              <a:ext uri="{FF2B5EF4-FFF2-40B4-BE49-F238E27FC236}">
                <a16:creationId xmlns:a16="http://schemas.microsoft.com/office/drawing/2014/main" id="{1B8C5D4A-8060-A108-0839-5A8530C0F99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63"/>
              </a:spcBef>
              <a:buClrTx/>
            </a:pPr>
            <a:fld id="{D088478C-1A8E-4A15-90C5-4D815DBF587A}" type="slidenum">
              <a:rPr lang="ru-RU" altLang="ru-RU" sz="1100" smtClean="0"/>
              <a:pPr>
                <a:spcBef>
                  <a:spcPts val="63"/>
                </a:spcBef>
                <a:buClrTx/>
              </a:pPr>
              <a:t>1</a:t>
            </a:fld>
            <a:endParaRPr lang="ru-RU" altLang="ru-RU" sz="1100"/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75860D66-D34F-1808-17D7-3E09EFE34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093" y="6977581"/>
            <a:ext cx="4238248" cy="36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439" tIns="42868" rIns="82439" bIns="42868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ts val="63"/>
              </a:spcBef>
              <a:spcAft>
                <a:spcPts val="63"/>
              </a:spcAft>
              <a:buClrTx/>
            </a:pPr>
            <a:fld id="{FF5F8A00-8B40-45CC-B4CE-E57AE86C3952}" type="slidenum">
              <a:rPr lang="ru-RU" altLang="ru-RU" sz="1100"/>
              <a:pPr algn="r" eaLnBrk="1" hangingPunct="1">
                <a:spcBef>
                  <a:spcPts val="63"/>
                </a:spcBef>
                <a:spcAft>
                  <a:spcPts val="63"/>
                </a:spcAft>
                <a:buClrTx/>
              </a:pPr>
              <a:t>1</a:t>
            </a:fld>
            <a:endParaRPr lang="ru-RU" altLang="ru-RU" sz="1100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E463B11F-77A9-8FD0-0B99-48857AD106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92400" y="919163"/>
            <a:ext cx="4403725" cy="24780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5" name="Rectangle 3">
            <a:extLst>
              <a:ext uri="{FF2B5EF4-FFF2-40B4-BE49-F238E27FC236}">
                <a16:creationId xmlns:a16="http://schemas.microsoft.com/office/drawing/2014/main" id="{558F4C65-32C8-E036-DD18-ED5F598669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9743" y="3535971"/>
            <a:ext cx="7828550" cy="28925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58" tIns="41879" rIns="83758" bIns="41879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8626AE-F77A-1393-42E5-30890AC4D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1">
            <a:extLst>
              <a:ext uri="{FF2B5EF4-FFF2-40B4-BE49-F238E27FC236}">
                <a16:creationId xmlns:a16="http://schemas.microsoft.com/office/drawing/2014/main" id="{17CD09F3-7CDD-2247-FD48-66F473623A4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63"/>
              </a:spcBef>
              <a:buClrTx/>
            </a:pPr>
            <a:fld id="{1D14A57A-223C-4697-A43E-A35C096D6149}" type="slidenum">
              <a:rPr lang="ru-RU" altLang="ru-RU" sz="1100" smtClean="0"/>
              <a:pPr>
                <a:spcBef>
                  <a:spcPts val="63"/>
                </a:spcBef>
                <a:buClrTx/>
              </a:pPr>
              <a:t>2</a:t>
            </a:fld>
            <a:endParaRPr lang="ru-RU" altLang="ru-RU" sz="1100"/>
          </a:p>
        </p:txBody>
      </p:sp>
      <p:sp>
        <p:nvSpPr>
          <p:cNvPr id="47107" name="Text Box 1">
            <a:extLst>
              <a:ext uri="{FF2B5EF4-FFF2-40B4-BE49-F238E27FC236}">
                <a16:creationId xmlns:a16="http://schemas.microsoft.com/office/drawing/2014/main" id="{A4D7DD4C-1E3A-4A75-A185-1C12F73BF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093" y="6977581"/>
            <a:ext cx="4238248" cy="36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439" tIns="42868" rIns="82439" bIns="42868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ts val="63"/>
              </a:spcBef>
              <a:spcAft>
                <a:spcPts val="63"/>
              </a:spcAft>
              <a:buClrTx/>
            </a:pPr>
            <a:fld id="{5BFB4373-6481-4FF0-9D48-C8E7019A515B}" type="slidenum">
              <a:rPr lang="ru-RU" altLang="ru-RU" sz="1100"/>
              <a:pPr algn="r" eaLnBrk="1" hangingPunct="1">
                <a:spcBef>
                  <a:spcPts val="63"/>
                </a:spcBef>
                <a:spcAft>
                  <a:spcPts val="63"/>
                </a:spcAft>
                <a:buClrTx/>
              </a:pPr>
              <a:t>2</a:t>
            </a:fld>
            <a:endParaRPr lang="ru-RU" altLang="ru-RU" sz="1100"/>
          </a:p>
        </p:txBody>
      </p:sp>
      <p:sp>
        <p:nvSpPr>
          <p:cNvPr id="47108" name="Rectangle 2">
            <a:extLst>
              <a:ext uri="{FF2B5EF4-FFF2-40B4-BE49-F238E27FC236}">
                <a16:creationId xmlns:a16="http://schemas.microsoft.com/office/drawing/2014/main" id="{1719B818-5F68-F784-C2DC-20A1D83C8B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92400" y="919163"/>
            <a:ext cx="4403725" cy="24780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9" name="Rectangle 3">
            <a:extLst>
              <a:ext uri="{FF2B5EF4-FFF2-40B4-BE49-F238E27FC236}">
                <a16:creationId xmlns:a16="http://schemas.microsoft.com/office/drawing/2014/main" id="{27A03864-9BFA-2979-C80D-429A6E8ADD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9743" y="3535971"/>
            <a:ext cx="7828550" cy="28925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58" tIns="41879" rIns="83758" bIns="41879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8694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BAC549-90AF-2969-EDFD-E953D415B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1">
            <a:extLst>
              <a:ext uri="{FF2B5EF4-FFF2-40B4-BE49-F238E27FC236}">
                <a16:creationId xmlns:a16="http://schemas.microsoft.com/office/drawing/2014/main" id="{F213F60B-D681-D6AB-A326-13F57E088FA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63"/>
              </a:spcBef>
              <a:buClrTx/>
            </a:pPr>
            <a:fld id="{1D14A57A-223C-4697-A43E-A35C096D6149}" type="slidenum">
              <a:rPr lang="ru-RU" altLang="ru-RU" sz="1100" smtClean="0"/>
              <a:pPr>
                <a:spcBef>
                  <a:spcPts val="63"/>
                </a:spcBef>
                <a:buClrTx/>
              </a:pPr>
              <a:t>3</a:t>
            </a:fld>
            <a:endParaRPr lang="ru-RU" altLang="ru-RU" sz="1100"/>
          </a:p>
        </p:txBody>
      </p:sp>
      <p:sp>
        <p:nvSpPr>
          <p:cNvPr id="47107" name="Text Box 1">
            <a:extLst>
              <a:ext uri="{FF2B5EF4-FFF2-40B4-BE49-F238E27FC236}">
                <a16:creationId xmlns:a16="http://schemas.microsoft.com/office/drawing/2014/main" id="{F49F45C2-F391-DC11-8DEA-8B54D299E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093" y="6977581"/>
            <a:ext cx="4238248" cy="36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439" tIns="42868" rIns="82439" bIns="42868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ts val="63"/>
              </a:spcBef>
              <a:spcAft>
                <a:spcPts val="63"/>
              </a:spcAft>
              <a:buClrTx/>
            </a:pPr>
            <a:fld id="{5BFB4373-6481-4FF0-9D48-C8E7019A515B}" type="slidenum">
              <a:rPr lang="ru-RU" altLang="ru-RU" sz="1100"/>
              <a:pPr algn="r" eaLnBrk="1" hangingPunct="1">
                <a:spcBef>
                  <a:spcPts val="63"/>
                </a:spcBef>
                <a:spcAft>
                  <a:spcPts val="63"/>
                </a:spcAft>
                <a:buClrTx/>
              </a:pPr>
              <a:t>3</a:t>
            </a:fld>
            <a:endParaRPr lang="ru-RU" altLang="ru-RU" sz="1100"/>
          </a:p>
        </p:txBody>
      </p:sp>
      <p:sp>
        <p:nvSpPr>
          <p:cNvPr id="47108" name="Rectangle 2">
            <a:extLst>
              <a:ext uri="{FF2B5EF4-FFF2-40B4-BE49-F238E27FC236}">
                <a16:creationId xmlns:a16="http://schemas.microsoft.com/office/drawing/2014/main" id="{701CDF94-19A1-EBC0-DF2E-AD65F9D567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92400" y="919163"/>
            <a:ext cx="4403725" cy="24780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9" name="Rectangle 3">
            <a:extLst>
              <a:ext uri="{FF2B5EF4-FFF2-40B4-BE49-F238E27FC236}">
                <a16:creationId xmlns:a16="http://schemas.microsoft.com/office/drawing/2014/main" id="{CFB1B43D-F9E1-BA0B-C8BC-C29E0F6F01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9743" y="3535971"/>
            <a:ext cx="7828550" cy="28925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58" tIns="41879" rIns="83758" bIns="41879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11679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1">
            <a:extLst>
              <a:ext uri="{FF2B5EF4-FFF2-40B4-BE49-F238E27FC236}">
                <a16:creationId xmlns:a16="http://schemas.microsoft.com/office/drawing/2014/main" id="{2A1B779C-E693-8E97-721C-BEF70468FED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63"/>
              </a:spcBef>
              <a:buClrTx/>
            </a:pPr>
            <a:fld id="{1D14A57A-223C-4697-A43E-A35C096D6149}" type="slidenum">
              <a:rPr lang="ru-RU" altLang="ru-RU" sz="1100" smtClean="0"/>
              <a:pPr>
                <a:spcBef>
                  <a:spcPts val="63"/>
                </a:spcBef>
                <a:buClrTx/>
              </a:pPr>
              <a:t>4</a:t>
            </a:fld>
            <a:endParaRPr lang="ru-RU" altLang="ru-RU" sz="1100"/>
          </a:p>
        </p:txBody>
      </p:sp>
      <p:sp>
        <p:nvSpPr>
          <p:cNvPr id="47107" name="Text Box 1">
            <a:extLst>
              <a:ext uri="{FF2B5EF4-FFF2-40B4-BE49-F238E27FC236}">
                <a16:creationId xmlns:a16="http://schemas.microsoft.com/office/drawing/2014/main" id="{198F5B79-5FF9-60B3-0E88-42F512D57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093" y="6977581"/>
            <a:ext cx="4238248" cy="36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439" tIns="42868" rIns="82439" bIns="42868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ts val="63"/>
              </a:spcBef>
              <a:spcAft>
                <a:spcPts val="63"/>
              </a:spcAft>
              <a:buClrTx/>
            </a:pPr>
            <a:fld id="{5BFB4373-6481-4FF0-9D48-C8E7019A515B}" type="slidenum">
              <a:rPr lang="ru-RU" altLang="ru-RU" sz="1100"/>
              <a:pPr algn="r" eaLnBrk="1" hangingPunct="1">
                <a:spcBef>
                  <a:spcPts val="63"/>
                </a:spcBef>
                <a:spcAft>
                  <a:spcPts val="63"/>
                </a:spcAft>
                <a:buClrTx/>
              </a:pPr>
              <a:t>4</a:t>
            </a:fld>
            <a:endParaRPr lang="ru-RU" altLang="ru-RU" sz="1100"/>
          </a:p>
        </p:txBody>
      </p:sp>
      <p:sp>
        <p:nvSpPr>
          <p:cNvPr id="47108" name="Rectangle 2">
            <a:extLst>
              <a:ext uri="{FF2B5EF4-FFF2-40B4-BE49-F238E27FC236}">
                <a16:creationId xmlns:a16="http://schemas.microsoft.com/office/drawing/2014/main" id="{D30CF292-6179-A2F0-F1D4-DAC7F82DA1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92400" y="919163"/>
            <a:ext cx="4403725" cy="24780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9" name="Rectangle 3">
            <a:extLst>
              <a:ext uri="{FF2B5EF4-FFF2-40B4-BE49-F238E27FC236}">
                <a16:creationId xmlns:a16="http://schemas.microsoft.com/office/drawing/2014/main" id="{9E897CEF-ACD2-5220-F1F0-6F3EDA3731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9743" y="3535971"/>
            <a:ext cx="7828550" cy="28925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58" tIns="41879" rIns="83758" bIns="41879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BAC549-90AF-2969-EDFD-E953D415B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1">
            <a:extLst>
              <a:ext uri="{FF2B5EF4-FFF2-40B4-BE49-F238E27FC236}">
                <a16:creationId xmlns:a16="http://schemas.microsoft.com/office/drawing/2014/main" id="{F213F60B-D681-D6AB-A326-13F57E088FA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63"/>
              </a:spcBef>
              <a:buClrTx/>
            </a:pPr>
            <a:fld id="{1D14A57A-223C-4697-A43E-A35C096D6149}" type="slidenum">
              <a:rPr lang="ru-RU" altLang="ru-RU" sz="1100" smtClean="0"/>
              <a:pPr>
                <a:spcBef>
                  <a:spcPts val="63"/>
                </a:spcBef>
                <a:buClrTx/>
              </a:pPr>
              <a:t>5</a:t>
            </a:fld>
            <a:endParaRPr lang="ru-RU" altLang="ru-RU" sz="1100"/>
          </a:p>
        </p:txBody>
      </p:sp>
      <p:sp>
        <p:nvSpPr>
          <p:cNvPr id="47107" name="Text Box 1">
            <a:extLst>
              <a:ext uri="{FF2B5EF4-FFF2-40B4-BE49-F238E27FC236}">
                <a16:creationId xmlns:a16="http://schemas.microsoft.com/office/drawing/2014/main" id="{F49F45C2-F391-DC11-8DEA-8B54D299E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093" y="6977581"/>
            <a:ext cx="4238248" cy="36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439" tIns="42868" rIns="82439" bIns="42868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ts val="63"/>
              </a:spcBef>
              <a:spcAft>
                <a:spcPts val="63"/>
              </a:spcAft>
              <a:buClrTx/>
            </a:pPr>
            <a:fld id="{5BFB4373-6481-4FF0-9D48-C8E7019A515B}" type="slidenum">
              <a:rPr lang="ru-RU" altLang="ru-RU" sz="1100"/>
              <a:pPr algn="r" eaLnBrk="1" hangingPunct="1">
                <a:spcBef>
                  <a:spcPts val="63"/>
                </a:spcBef>
                <a:spcAft>
                  <a:spcPts val="63"/>
                </a:spcAft>
                <a:buClrTx/>
              </a:pPr>
              <a:t>5</a:t>
            </a:fld>
            <a:endParaRPr lang="ru-RU" altLang="ru-RU" sz="1100"/>
          </a:p>
        </p:txBody>
      </p:sp>
      <p:sp>
        <p:nvSpPr>
          <p:cNvPr id="47108" name="Rectangle 2">
            <a:extLst>
              <a:ext uri="{FF2B5EF4-FFF2-40B4-BE49-F238E27FC236}">
                <a16:creationId xmlns:a16="http://schemas.microsoft.com/office/drawing/2014/main" id="{701CDF94-19A1-EBC0-DF2E-AD65F9D567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92400" y="919163"/>
            <a:ext cx="4403725" cy="24780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9" name="Rectangle 3">
            <a:extLst>
              <a:ext uri="{FF2B5EF4-FFF2-40B4-BE49-F238E27FC236}">
                <a16:creationId xmlns:a16="http://schemas.microsoft.com/office/drawing/2014/main" id="{CFB1B43D-F9E1-BA0B-C8BC-C29E0F6F01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9743" y="3535971"/>
            <a:ext cx="7828550" cy="28925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58" tIns="41879" rIns="83758" bIns="41879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1608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908D22-5A31-B11A-A11F-ED7E7033E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1">
            <a:extLst>
              <a:ext uri="{FF2B5EF4-FFF2-40B4-BE49-F238E27FC236}">
                <a16:creationId xmlns:a16="http://schemas.microsoft.com/office/drawing/2014/main" id="{2DBFE240-0531-BF48-81F0-29159F32DE3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63"/>
              </a:spcBef>
              <a:buClrTx/>
            </a:pPr>
            <a:fld id="{1D14A57A-223C-4697-A43E-A35C096D6149}" type="slidenum">
              <a:rPr lang="ru-RU" altLang="ru-RU" sz="1100" smtClean="0"/>
              <a:pPr>
                <a:spcBef>
                  <a:spcPts val="63"/>
                </a:spcBef>
                <a:buClrTx/>
              </a:pPr>
              <a:t>6</a:t>
            </a:fld>
            <a:endParaRPr lang="ru-RU" altLang="ru-RU" sz="1100"/>
          </a:p>
        </p:txBody>
      </p:sp>
      <p:sp>
        <p:nvSpPr>
          <p:cNvPr id="47107" name="Text Box 1">
            <a:extLst>
              <a:ext uri="{FF2B5EF4-FFF2-40B4-BE49-F238E27FC236}">
                <a16:creationId xmlns:a16="http://schemas.microsoft.com/office/drawing/2014/main" id="{B1E33AB6-3E38-1770-0A91-EC7ABB301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093" y="6977581"/>
            <a:ext cx="4238248" cy="36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439" tIns="42868" rIns="82439" bIns="42868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ts val="63"/>
              </a:spcBef>
              <a:spcAft>
                <a:spcPts val="63"/>
              </a:spcAft>
              <a:buClrTx/>
            </a:pPr>
            <a:fld id="{5BFB4373-6481-4FF0-9D48-C8E7019A515B}" type="slidenum">
              <a:rPr lang="ru-RU" altLang="ru-RU" sz="1100"/>
              <a:pPr algn="r" eaLnBrk="1" hangingPunct="1">
                <a:spcBef>
                  <a:spcPts val="63"/>
                </a:spcBef>
                <a:spcAft>
                  <a:spcPts val="63"/>
                </a:spcAft>
                <a:buClrTx/>
              </a:pPr>
              <a:t>6</a:t>
            </a:fld>
            <a:endParaRPr lang="ru-RU" altLang="ru-RU" sz="1100"/>
          </a:p>
        </p:txBody>
      </p:sp>
      <p:sp>
        <p:nvSpPr>
          <p:cNvPr id="47108" name="Rectangle 2">
            <a:extLst>
              <a:ext uri="{FF2B5EF4-FFF2-40B4-BE49-F238E27FC236}">
                <a16:creationId xmlns:a16="http://schemas.microsoft.com/office/drawing/2014/main" id="{3C16D788-159D-290F-81D1-93DD3E317B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92400" y="919163"/>
            <a:ext cx="4403725" cy="24780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9" name="Rectangle 3">
            <a:extLst>
              <a:ext uri="{FF2B5EF4-FFF2-40B4-BE49-F238E27FC236}">
                <a16:creationId xmlns:a16="http://schemas.microsoft.com/office/drawing/2014/main" id="{632975FC-6C00-D927-89CC-A68153E592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9743" y="3535971"/>
            <a:ext cx="7828550" cy="28925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58" tIns="41879" rIns="83758" bIns="41879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46337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172BBD-E84F-56B4-117E-A45F5BDA0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1">
            <a:extLst>
              <a:ext uri="{FF2B5EF4-FFF2-40B4-BE49-F238E27FC236}">
                <a16:creationId xmlns:a16="http://schemas.microsoft.com/office/drawing/2014/main" id="{F84B0564-C79A-5B9F-D7ED-37CC0768DE2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63"/>
              </a:spcBef>
              <a:buClrTx/>
            </a:pPr>
            <a:fld id="{1D14A57A-223C-4697-A43E-A35C096D6149}" type="slidenum">
              <a:rPr lang="ru-RU" altLang="ru-RU" sz="1100" smtClean="0"/>
              <a:pPr>
                <a:spcBef>
                  <a:spcPts val="63"/>
                </a:spcBef>
                <a:buClrTx/>
              </a:pPr>
              <a:t>7</a:t>
            </a:fld>
            <a:endParaRPr lang="ru-RU" altLang="ru-RU" sz="1100"/>
          </a:p>
        </p:txBody>
      </p:sp>
      <p:sp>
        <p:nvSpPr>
          <p:cNvPr id="47107" name="Text Box 1">
            <a:extLst>
              <a:ext uri="{FF2B5EF4-FFF2-40B4-BE49-F238E27FC236}">
                <a16:creationId xmlns:a16="http://schemas.microsoft.com/office/drawing/2014/main" id="{003EB708-D83F-62C5-6118-114C658ADB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093" y="6977581"/>
            <a:ext cx="4238248" cy="36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439" tIns="42868" rIns="82439" bIns="42868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ts val="63"/>
              </a:spcBef>
              <a:spcAft>
                <a:spcPts val="63"/>
              </a:spcAft>
              <a:buClrTx/>
            </a:pPr>
            <a:fld id="{5BFB4373-6481-4FF0-9D48-C8E7019A515B}" type="slidenum">
              <a:rPr lang="ru-RU" altLang="ru-RU" sz="1100"/>
              <a:pPr algn="r" eaLnBrk="1" hangingPunct="1">
                <a:spcBef>
                  <a:spcPts val="63"/>
                </a:spcBef>
                <a:spcAft>
                  <a:spcPts val="63"/>
                </a:spcAft>
                <a:buClrTx/>
              </a:pPr>
              <a:t>7</a:t>
            </a:fld>
            <a:endParaRPr lang="ru-RU" altLang="ru-RU" sz="1100"/>
          </a:p>
        </p:txBody>
      </p:sp>
      <p:sp>
        <p:nvSpPr>
          <p:cNvPr id="47108" name="Rectangle 2">
            <a:extLst>
              <a:ext uri="{FF2B5EF4-FFF2-40B4-BE49-F238E27FC236}">
                <a16:creationId xmlns:a16="http://schemas.microsoft.com/office/drawing/2014/main" id="{BFD9DCB9-D700-1F23-252C-1C26B04EB5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92400" y="919163"/>
            <a:ext cx="4403725" cy="24780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9" name="Rectangle 3">
            <a:extLst>
              <a:ext uri="{FF2B5EF4-FFF2-40B4-BE49-F238E27FC236}">
                <a16:creationId xmlns:a16="http://schemas.microsoft.com/office/drawing/2014/main" id="{668B5E43-8696-F128-8966-471170BCE4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9743" y="3535971"/>
            <a:ext cx="7828550" cy="28925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58" tIns="41879" rIns="83758" bIns="41879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943122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84D9A6-A68D-68AB-8986-BB0D4AA24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1">
            <a:extLst>
              <a:ext uri="{FF2B5EF4-FFF2-40B4-BE49-F238E27FC236}">
                <a16:creationId xmlns:a16="http://schemas.microsoft.com/office/drawing/2014/main" id="{F36C8A56-8C8E-BA68-833F-C89ABC6420E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63"/>
              </a:spcBef>
              <a:buClrTx/>
            </a:pPr>
            <a:fld id="{1D14A57A-223C-4697-A43E-A35C096D6149}" type="slidenum">
              <a:rPr lang="ru-RU" altLang="ru-RU" sz="1100" smtClean="0"/>
              <a:pPr>
                <a:spcBef>
                  <a:spcPts val="63"/>
                </a:spcBef>
                <a:buClrTx/>
              </a:pPr>
              <a:t>8</a:t>
            </a:fld>
            <a:endParaRPr lang="ru-RU" altLang="ru-RU" sz="1100"/>
          </a:p>
        </p:txBody>
      </p:sp>
      <p:sp>
        <p:nvSpPr>
          <p:cNvPr id="47107" name="Text Box 1">
            <a:extLst>
              <a:ext uri="{FF2B5EF4-FFF2-40B4-BE49-F238E27FC236}">
                <a16:creationId xmlns:a16="http://schemas.microsoft.com/office/drawing/2014/main" id="{4C2498EA-EBC5-A9CD-FF6A-BF659C058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093" y="6977581"/>
            <a:ext cx="4238248" cy="36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439" tIns="42868" rIns="82439" bIns="42868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ts val="63"/>
              </a:spcBef>
              <a:spcAft>
                <a:spcPts val="63"/>
              </a:spcAft>
              <a:buClrTx/>
            </a:pPr>
            <a:fld id="{5BFB4373-6481-4FF0-9D48-C8E7019A515B}" type="slidenum">
              <a:rPr lang="ru-RU" altLang="ru-RU" sz="1100"/>
              <a:pPr algn="r" eaLnBrk="1" hangingPunct="1">
                <a:spcBef>
                  <a:spcPts val="63"/>
                </a:spcBef>
                <a:spcAft>
                  <a:spcPts val="63"/>
                </a:spcAft>
                <a:buClrTx/>
              </a:pPr>
              <a:t>8</a:t>
            </a:fld>
            <a:endParaRPr lang="ru-RU" altLang="ru-RU" sz="1100"/>
          </a:p>
        </p:txBody>
      </p:sp>
      <p:sp>
        <p:nvSpPr>
          <p:cNvPr id="47108" name="Rectangle 2">
            <a:extLst>
              <a:ext uri="{FF2B5EF4-FFF2-40B4-BE49-F238E27FC236}">
                <a16:creationId xmlns:a16="http://schemas.microsoft.com/office/drawing/2014/main" id="{1285F0DF-3728-966D-D402-11386BADAF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92400" y="919163"/>
            <a:ext cx="4403725" cy="24780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9" name="Rectangle 3">
            <a:extLst>
              <a:ext uri="{FF2B5EF4-FFF2-40B4-BE49-F238E27FC236}">
                <a16:creationId xmlns:a16="http://schemas.microsoft.com/office/drawing/2014/main" id="{D52A59CB-4897-AE1E-3979-8BD50C828D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9743" y="3535971"/>
            <a:ext cx="7828550" cy="28925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58" tIns="41879" rIns="83758" bIns="41879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20629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547345-9EB7-5AAC-09A9-1D975B341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1">
            <a:extLst>
              <a:ext uri="{FF2B5EF4-FFF2-40B4-BE49-F238E27FC236}">
                <a16:creationId xmlns:a16="http://schemas.microsoft.com/office/drawing/2014/main" id="{7B16208C-441B-EBC0-BB77-F759B6526C8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63"/>
              </a:spcBef>
              <a:buClrTx/>
            </a:pPr>
            <a:fld id="{1D14A57A-223C-4697-A43E-A35C096D6149}" type="slidenum">
              <a:rPr lang="ru-RU" altLang="ru-RU" sz="1100" smtClean="0"/>
              <a:pPr>
                <a:spcBef>
                  <a:spcPts val="63"/>
                </a:spcBef>
                <a:buClrTx/>
              </a:pPr>
              <a:t>9</a:t>
            </a:fld>
            <a:endParaRPr lang="ru-RU" altLang="ru-RU" sz="1100"/>
          </a:p>
        </p:txBody>
      </p:sp>
      <p:sp>
        <p:nvSpPr>
          <p:cNvPr id="47107" name="Text Box 1">
            <a:extLst>
              <a:ext uri="{FF2B5EF4-FFF2-40B4-BE49-F238E27FC236}">
                <a16:creationId xmlns:a16="http://schemas.microsoft.com/office/drawing/2014/main" id="{A3262202-6B28-1803-E0AA-7182CE390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093" y="6977581"/>
            <a:ext cx="4238248" cy="36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439" tIns="42868" rIns="82439" bIns="42868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ts val="63"/>
              </a:spcBef>
              <a:spcAft>
                <a:spcPts val="63"/>
              </a:spcAft>
              <a:buClrTx/>
            </a:pPr>
            <a:fld id="{5BFB4373-6481-4FF0-9D48-C8E7019A515B}" type="slidenum">
              <a:rPr lang="ru-RU" altLang="ru-RU" sz="1100"/>
              <a:pPr algn="r" eaLnBrk="1" hangingPunct="1">
                <a:spcBef>
                  <a:spcPts val="63"/>
                </a:spcBef>
                <a:spcAft>
                  <a:spcPts val="63"/>
                </a:spcAft>
                <a:buClrTx/>
              </a:pPr>
              <a:t>9</a:t>
            </a:fld>
            <a:endParaRPr lang="ru-RU" altLang="ru-RU" sz="1100"/>
          </a:p>
        </p:txBody>
      </p:sp>
      <p:sp>
        <p:nvSpPr>
          <p:cNvPr id="47108" name="Rectangle 2">
            <a:extLst>
              <a:ext uri="{FF2B5EF4-FFF2-40B4-BE49-F238E27FC236}">
                <a16:creationId xmlns:a16="http://schemas.microsoft.com/office/drawing/2014/main" id="{0CD6C282-7BF2-C13E-1670-FD7A5F4410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92400" y="919163"/>
            <a:ext cx="4403725" cy="24780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9" name="Rectangle 3">
            <a:extLst>
              <a:ext uri="{FF2B5EF4-FFF2-40B4-BE49-F238E27FC236}">
                <a16:creationId xmlns:a16="http://schemas.microsoft.com/office/drawing/2014/main" id="{0A673F75-65C5-36A1-BD70-112DB4419C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9743" y="3535971"/>
            <a:ext cx="7828550" cy="28925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58" tIns="41879" rIns="83758" bIns="41879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27709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89B274-8AA6-D47A-93AE-C5BED4DC7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1">
            <a:extLst>
              <a:ext uri="{FF2B5EF4-FFF2-40B4-BE49-F238E27FC236}">
                <a16:creationId xmlns:a16="http://schemas.microsoft.com/office/drawing/2014/main" id="{19B2DAE9-0C4A-9544-B3DC-DA966A72688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63"/>
              </a:spcBef>
              <a:buClrTx/>
            </a:pPr>
            <a:fld id="{1D14A57A-223C-4697-A43E-A35C096D6149}" type="slidenum">
              <a:rPr lang="ru-RU" altLang="ru-RU" sz="1100" smtClean="0"/>
              <a:pPr>
                <a:spcBef>
                  <a:spcPts val="63"/>
                </a:spcBef>
                <a:buClrTx/>
              </a:pPr>
              <a:t>10</a:t>
            </a:fld>
            <a:endParaRPr lang="ru-RU" altLang="ru-RU" sz="1100"/>
          </a:p>
        </p:txBody>
      </p:sp>
      <p:sp>
        <p:nvSpPr>
          <p:cNvPr id="47107" name="Text Box 1">
            <a:extLst>
              <a:ext uri="{FF2B5EF4-FFF2-40B4-BE49-F238E27FC236}">
                <a16:creationId xmlns:a16="http://schemas.microsoft.com/office/drawing/2014/main" id="{5B496460-F644-36DE-6699-6E9A4B815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093" y="6977581"/>
            <a:ext cx="4238248" cy="36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439" tIns="42868" rIns="82439" bIns="42868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ts val="63"/>
              </a:spcBef>
              <a:spcAft>
                <a:spcPts val="63"/>
              </a:spcAft>
              <a:buClrTx/>
            </a:pPr>
            <a:fld id="{5BFB4373-6481-4FF0-9D48-C8E7019A515B}" type="slidenum">
              <a:rPr lang="ru-RU" altLang="ru-RU" sz="1100"/>
              <a:pPr algn="r" eaLnBrk="1" hangingPunct="1">
                <a:spcBef>
                  <a:spcPts val="63"/>
                </a:spcBef>
                <a:spcAft>
                  <a:spcPts val="63"/>
                </a:spcAft>
                <a:buClrTx/>
              </a:pPr>
              <a:t>10</a:t>
            </a:fld>
            <a:endParaRPr lang="ru-RU" altLang="ru-RU" sz="1100"/>
          </a:p>
        </p:txBody>
      </p:sp>
      <p:sp>
        <p:nvSpPr>
          <p:cNvPr id="47108" name="Rectangle 2">
            <a:extLst>
              <a:ext uri="{FF2B5EF4-FFF2-40B4-BE49-F238E27FC236}">
                <a16:creationId xmlns:a16="http://schemas.microsoft.com/office/drawing/2014/main" id="{672E0892-25F6-531F-8649-4F5CB86139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92400" y="919163"/>
            <a:ext cx="4403725" cy="24780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9" name="Rectangle 3">
            <a:extLst>
              <a:ext uri="{FF2B5EF4-FFF2-40B4-BE49-F238E27FC236}">
                <a16:creationId xmlns:a16="http://schemas.microsoft.com/office/drawing/2014/main" id="{F6AE46C7-2757-9841-CA0C-263B72FFAC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9743" y="3535971"/>
            <a:ext cx="7828550" cy="28925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58" tIns="41879" rIns="83758" bIns="41879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601832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99C6B3-71AA-1E8B-1C9A-949E301DE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1">
            <a:extLst>
              <a:ext uri="{FF2B5EF4-FFF2-40B4-BE49-F238E27FC236}">
                <a16:creationId xmlns:a16="http://schemas.microsoft.com/office/drawing/2014/main" id="{6E0EE97A-5D0D-D3FC-966D-FEA41D63AD8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63"/>
              </a:spcBef>
              <a:buClrTx/>
            </a:pPr>
            <a:fld id="{1D14A57A-223C-4697-A43E-A35C096D6149}" type="slidenum">
              <a:rPr lang="ru-RU" altLang="ru-RU" sz="1100" smtClean="0"/>
              <a:pPr>
                <a:spcBef>
                  <a:spcPts val="63"/>
                </a:spcBef>
                <a:buClrTx/>
              </a:pPr>
              <a:t>11</a:t>
            </a:fld>
            <a:endParaRPr lang="ru-RU" altLang="ru-RU" sz="1100"/>
          </a:p>
        </p:txBody>
      </p:sp>
      <p:sp>
        <p:nvSpPr>
          <p:cNvPr id="47107" name="Text Box 1">
            <a:extLst>
              <a:ext uri="{FF2B5EF4-FFF2-40B4-BE49-F238E27FC236}">
                <a16:creationId xmlns:a16="http://schemas.microsoft.com/office/drawing/2014/main" id="{82CB8618-E3F3-B21D-0955-23D378A63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093" y="6977581"/>
            <a:ext cx="4238248" cy="36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439" tIns="42868" rIns="82439" bIns="42868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ts val="63"/>
              </a:spcBef>
              <a:spcAft>
                <a:spcPts val="63"/>
              </a:spcAft>
              <a:buClrTx/>
            </a:pPr>
            <a:fld id="{5BFB4373-6481-4FF0-9D48-C8E7019A515B}" type="slidenum">
              <a:rPr lang="ru-RU" altLang="ru-RU" sz="1100"/>
              <a:pPr algn="r" eaLnBrk="1" hangingPunct="1">
                <a:spcBef>
                  <a:spcPts val="63"/>
                </a:spcBef>
                <a:spcAft>
                  <a:spcPts val="63"/>
                </a:spcAft>
                <a:buClrTx/>
              </a:pPr>
              <a:t>11</a:t>
            </a:fld>
            <a:endParaRPr lang="ru-RU" altLang="ru-RU" sz="1100"/>
          </a:p>
        </p:txBody>
      </p:sp>
      <p:sp>
        <p:nvSpPr>
          <p:cNvPr id="47108" name="Rectangle 2">
            <a:extLst>
              <a:ext uri="{FF2B5EF4-FFF2-40B4-BE49-F238E27FC236}">
                <a16:creationId xmlns:a16="http://schemas.microsoft.com/office/drawing/2014/main" id="{10BB2428-2303-5422-89B8-34015F7751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92400" y="919163"/>
            <a:ext cx="4403725" cy="24780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9" name="Rectangle 3">
            <a:extLst>
              <a:ext uri="{FF2B5EF4-FFF2-40B4-BE49-F238E27FC236}">
                <a16:creationId xmlns:a16="http://schemas.microsoft.com/office/drawing/2014/main" id="{6BC6BCA6-20CF-A00C-D32F-366FC951F7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9743" y="3535971"/>
            <a:ext cx="7828550" cy="28925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58" tIns="41879" rIns="83758" bIns="41879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778150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1">
            <a:extLst>
              <a:ext uri="{FF2B5EF4-FFF2-40B4-BE49-F238E27FC236}">
                <a16:creationId xmlns:a16="http://schemas.microsoft.com/office/drawing/2014/main" id="{8C75D12F-78C8-7C88-80C9-AAE124691C1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63"/>
              </a:spcBef>
              <a:buClrTx/>
            </a:pPr>
            <a:fld id="{E5EDAAA7-5029-448B-A841-3FDC81269DF0}" type="slidenum">
              <a:rPr lang="ru-RU" altLang="ru-RU" sz="1100" smtClean="0"/>
              <a:pPr>
                <a:spcBef>
                  <a:spcPts val="63"/>
                </a:spcBef>
                <a:buClrTx/>
              </a:pPr>
              <a:t>12</a:t>
            </a:fld>
            <a:endParaRPr lang="ru-RU" altLang="ru-RU" sz="1100"/>
          </a:p>
        </p:txBody>
      </p:sp>
      <p:sp>
        <p:nvSpPr>
          <p:cNvPr id="25603" name="Text Box 1">
            <a:extLst>
              <a:ext uri="{FF2B5EF4-FFF2-40B4-BE49-F238E27FC236}">
                <a16:creationId xmlns:a16="http://schemas.microsoft.com/office/drawing/2014/main" id="{C9CD9810-3509-10ED-4412-7381386BF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093" y="6977581"/>
            <a:ext cx="4238248" cy="36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439" tIns="42868" rIns="82439" bIns="42868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ts val="63"/>
              </a:spcBef>
              <a:spcAft>
                <a:spcPts val="63"/>
              </a:spcAft>
              <a:buClrTx/>
            </a:pPr>
            <a:fld id="{260CF146-4FE4-4395-B394-36489458DEA5}" type="slidenum">
              <a:rPr lang="ru-RU" altLang="ru-RU" sz="1100"/>
              <a:pPr algn="r" eaLnBrk="1" hangingPunct="1">
                <a:spcBef>
                  <a:spcPts val="63"/>
                </a:spcBef>
                <a:spcAft>
                  <a:spcPts val="63"/>
                </a:spcAft>
                <a:buClrTx/>
              </a:pPr>
              <a:t>12</a:t>
            </a:fld>
            <a:endParaRPr lang="ru-RU" altLang="ru-RU" sz="1100"/>
          </a:p>
        </p:txBody>
      </p:sp>
      <p:sp>
        <p:nvSpPr>
          <p:cNvPr id="25604" name="Rectangle 2">
            <a:extLst>
              <a:ext uri="{FF2B5EF4-FFF2-40B4-BE49-F238E27FC236}">
                <a16:creationId xmlns:a16="http://schemas.microsoft.com/office/drawing/2014/main" id="{45ECDC8E-083E-33B7-8BE7-9231392B55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92400" y="919163"/>
            <a:ext cx="4403725" cy="24780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5" name="Rectangle 3">
            <a:extLst>
              <a:ext uri="{FF2B5EF4-FFF2-40B4-BE49-F238E27FC236}">
                <a16:creationId xmlns:a16="http://schemas.microsoft.com/office/drawing/2014/main" id="{E4556E78-D482-D9CD-4977-BFE95A42C9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9743" y="3535971"/>
            <a:ext cx="7828550" cy="28925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58" tIns="41879" rIns="83758" bIns="41879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1">
            <a:extLst>
              <a:ext uri="{FF2B5EF4-FFF2-40B4-BE49-F238E27FC236}">
                <a16:creationId xmlns:a16="http://schemas.microsoft.com/office/drawing/2014/main" id="{8FD36EC5-AA79-C5E3-DF95-AD04586DB87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35025" algn="l"/>
                <a:tab pos="1673225" algn="l"/>
                <a:tab pos="2511425" algn="l"/>
                <a:tab pos="3348038" algn="l"/>
                <a:tab pos="4186238" algn="l"/>
                <a:tab pos="5024438" algn="l"/>
                <a:tab pos="5859463" algn="l"/>
                <a:tab pos="6699250" algn="l"/>
                <a:tab pos="7535863" algn="l"/>
                <a:tab pos="8374063" algn="l"/>
                <a:tab pos="9210675" algn="l"/>
                <a:tab pos="9461500" algn="l"/>
                <a:tab pos="98742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63"/>
              </a:spcBef>
              <a:buClrTx/>
            </a:pPr>
            <a:fld id="{BA1A27B2-0C7E-43F5-9182-13A4666DAC31}" type="slidenum">
              <a:rPr lang="ru-RU" altLang="ru-RU" sz="1100" smtClean="0"/>
              <a:pPr>
                <a:spcBef>
                  <a:spcPts val="63"/>
                </a:spcBef>
                <a:buClrTx/>
              </a:pPr>
              <a:t>15</a:t>
            </a:fld>
            <a:endParaRPr lang="ru-RU" altLang="ru-RU" sz="1100"/>
          </a:p>
        </p:txBody>
      </p:sp>
      <p:sp>
        <p:nvSpPr>
          <p:cNvPr id="32771" name="Text Box 1">
            <a:extLst>
              <a:ext uri="{FF2B5EF4-FFF2-40B4-BE49-F238E27FC236}">
                <a16:creationId xmlns:a16="http://schemas.microsoft.com/office/drawing/2014/main" id="{A4B67E67-FE33-3687-7AD2-6F4736F37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093" y="6977581"/>
            <a:ext cx="4238248" cy="36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439" tIns="42868" rIns="82439" bIns="42868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ts val="63"/>
              </a:spcBef>
              <a:spcAft>
                <a:spcPts val="63"/>
              </a:spcAft>
              <a:buClrTx/>
            </a:pPr>
            <a:fld id="{5C45A0BF-66B3-4DA5-AA98-84BBB9191FEF}" type="slidenum">
              <a:rPr lang="ru-RU" altLang="ru-RU" sz="1100"/>
              <a:pPr algn="r" eaLnBrk="1" hangingPunct="1">
                <a:spcBef>
                  <a:spcPts val="63"/>
                </a:spcBef>
                <a:spcAft>
                  <a:spcPts val="63"/>
                </a:spcAft>
                <a:buClrTx/>
              </a:pPr>
              <a:t>15</a:t>
            </a:fld>
            <a:endParaRPr lang="ru-RU" altLang="ru-RU" sz="1100"/>
          </a:p>
        </p:txBody>
      </p:sp>
      <p:sp>
        <p:nvSpPr>
          <p:cNvPr id="32772" name="Rectangle 2">
            <a:extLst>
              <a:ext uri="{FF2B5EF4-FFF2-40B4-BE49-F238E27FC236}">
                <a16:creationId xmlns:a16="http://schemas.microsoft.com/office/drawing/2014/main" id="{F47FE316-9FB1-5147-275E-57B6663F20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92400" y="919163"/>
            <a:ext cx="4403725" cy="24780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3" name="Rectangle 3">
            <a:extLst>
              <a:ext uri="{FF2B5EF4-FFF2-40B4-BE49-F238E27FC236}">
                <a16:creationId xmlns:a16="http://schemas.microsoft.com/office/drawing/2014/main" id="{1E82CE3E-D7B4-C428-61C0-8C76358E28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9743" y="3535971"/>
            <a:ext cx="7828550" cy="28925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58" tIns="41879" rIns="83758" bIns="41879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AA1114-046A-4E50-B833-576899E27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8241A4-A3A1-46B0-B28D-EBFD6B3A6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8109A4-3D98-4918-94B0-0C9126C2D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F6EE-F2C7-4B81-AD75-18ADF742A558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8018F4-A938-4795-A61D-FCB554E74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4BB416-4050-4BAC-9272-974258DB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455D-CCED-43BC-BFA0-2465F3B6C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362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FAEF0E-71C8-43F1-8B95-3AFEF8FB7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9DB0E1-3869-42DD-BAB0-6A75AAAF6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69CA89-7343-41A6-9E0E-484A83989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F6EE-F2C7-4B81-AD75-18ADF742A558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A42F27-19E1-4257-A015-F14B866CA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350406-7C6A-42D7-94CE-D2CC58C61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455D-CCED-43BC-BFA0-2465F3B6C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767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116716-D818-4324-A6C9-D867E44A7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852358-D0BF-4BC3-84D0-9BEC1B938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642725-5992-4A06-8652-77D3ED0AA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F6EE-F2C7-4B81-AD75-18ADF742A558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19AD4E-46E3-4528-9D7E-5682B1B72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0720F2-485E-499F-A1F2-AF6CC72A1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455D-CCED-43BC-BFA0-2465F3B6C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235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51596-2176-472B-A6A3-41BFD5498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14A76B-AFD9-4913-A328-79E6E25D3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79174F-D48B-4360-A96C-B8CE820449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2080738-FC4F-40E6-9FDC-F542C79DE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F6EE-F2C7-4B81-AD75-18ADF742A558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3116EC5-E6D7-4637-97AF-92EB5935F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6636AA-52F5-46B1-96D6-DA199ADC7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455D-CCED-43BC-BFA0-2465F3B6C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767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864AA5-4D94-4897-823A-CEE40081C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70A888-931D-4F1A-90F1-B2105CD75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EA2117B-EF7F-4F4C-85EC-67D5DB1DE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AC8C083-8369-4152-A669-39844761E8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8337178-4EC1-41E1-BBDC-6086DA0519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1D3440-7F76-46E2-A19D-243FA42D0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F6EE-F2C7-4B81-AD75-18ADF742A558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4D6159D-55D0-43BF-9FAF-5A2F708B9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31F0EC6-D225-4176-AF88-5A356DBA5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455D-CCED-43BC-BFA0-2465F3B6C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795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D4884E-6171-4731-B210-3D7D71E88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42C66B2-540D-4335-8C6B-3CB38E889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F6EE-F2C7-4B81-AD75-18ADF742A558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4E5FDE9-E85D-404C-8134-0ACDF81B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37F1367-3710-4160-96F3-E37DDB081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455D-CCED-43BC-BFA0-2465F3B6C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857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55E4C7B-CA75-46C2-BD11-87696EBB0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F6EE-F2C7-4B81-AD75-18ADF742A558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B95D954-900B-4CFE-B626-BAA91DC35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5927C7F-E739-421C-A13B-C7803808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455D-CCED-43BC-BFA0-2465F3B6C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190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1387A5-CAE2-4C20-960B-C9BD1B7C7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45C340-2A8C-4D94-B786-DEB74491E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6A1F19-34D0-49A8-B479-479BA577D6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5EDAA26-45F4-44D2-BE03-1C0724EF1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F6EE-F2C7-4B81-AD75-18ADF742A558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CC463B-6E0D-4A00-ACD6-20D7540C9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DCB99C8-D6B3-4CB1-AB15-E02ACCB0B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455D-CCED-43BC-BFA0-2465F3B6C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616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C8F802-FA2F-4AC0-91F2-BE779F632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6303A08-28EB-4BD9-9231-65FA3EA255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9042396-B10B-4E7C-ABA0-0271936F4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37F8EC-5551-4C9D-ACF5-51175B26B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F6EE-F2C7-4B81-AD75-18ADF742A558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54369D-2891-4BE3-8061-58F486124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8CE9EBC-C1A7-40D4-9742-CE228EBC4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455D-CCED-43BC-BFA0-2465F3B6C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038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6E6D26-51E1-430B-B652-5A1EA27EE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0F9C737-1E9C-4874-9D62-B685B6A883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B61DA1-A57F-4EA8-B136-271BD6F8D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F6EE-F2C7-4B81-AD75-18ADF742A558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742015-7D4F-4746-8E8C-C0A7822CD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00353A-FAF0-4666-8682-47C2FEF9B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455D-CCED-43BC-BFA0-2465F3B6C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840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8C877D0-5DD5-40D4-A535-5444E35EC5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81C7C7-5218-454C-9C67-6DC7EA1248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90FA55-891D-4155-8D12-1AF94B279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F6EE-F2C7-4B81-AD75-18ADF742A558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430359-9A25-444E-AB77-E87D3312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BD8687-47B7-4F36-BAE9-24F65907F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455D-CCED-43BC-BFA0-2465F3B6C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99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A31F8A-BD03-4B42-86F1-3437FFDC5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0C58D8-0317-4200-A0BF-5365142E1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B3741E-1F48-4DBE-BAFD-21D26A24A3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0F6EE-F2C7-4B81-AD75-18ADF742A558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C06F0-2DD4-4343-B26E-467F345730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DF6A82-81C4-468B-8298-7AF275C72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6455D-CCED-43BC-BFA0-2465F3B6C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557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>
            <a:extLst>
              <a:ext uri="{FF2B5EF4-FFF2-40B4-BE49-F238E27FC236}">
                <a16:creationId xmlns:a16="http://schemas.microsoft.com/office/drawing/2014/main" id="{6378B8A1-F3A5-8FAB-1B62-E395C9954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086"/>
            <a:ext cx="12278367" cy="5928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9" name="Rectangle 2">
            <a:extLst>
              <a:ext uri="{FF2B5EF4-FFF2-40B4-BE49-F238E27FC236}">
                <a16:creationId xmlns:a16="http://schemas.microsoft.com/office/drawing/2014/main" id="{E442EE7E-A483-2DC9-ADC0-21A3F3799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1888"/>
            <a:ext cx="12278367" cy="1839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06" tIns="42435" rIns="81606" bIns="42435">
            <a:spAutoFit/>
          </a:bodyPr>
          <a:lstStyle>
            <a:lvl1pPr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14000"/>
              </a:lnSpc>
              <a:spcBef>
                <a:spcPts val="57"/>
              </a:spcBef>
              <a:buClrTx/>
            </a:pPr>
            <a:r>
              <a:rPr lang="ru-RU" altLang="ru-RU" sz="3627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Государственный фонд</a:t>
            </a:r>
          </a:p>
          <a:p>
            <a:pPr algn="ctr">
              <a:lnSpc>
                <a:spcPct val="114000"/>
              </a:lnSpc>
              <a:spcBef>
                <a:spcPts val="57"/>
              </a:spcBef>
              <a:buClrTx/>
            </a:pPr>
            <a:r>
              <a:rPr lang="ru-RU" altLang="ru-RU" sz="2539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поддержки участников специальной военной операции</a:t>
            </a:r>
            <a:r>
              <a:rPr lang="ru-RU" altLang="ru-RU" sz="290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290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altLang="ru-RU" sz="3627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3627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«ЗАЩИТНИКИ ОТЕЧЕСТВА»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FFDF9-BABB-1196-D889-4BA4DF57A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>
            <a:extLst>
              <a:ext uri="{FF2B5EF4-FFF2-40B4-BE49-F238E27FC236}">
                <a16:creationId xmlns:a16="http://schemas.microsoft.com/office/drawing/2014/main" id="{A40325E8-5B5B-FFE2-A88F-5E089EE08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639"/>
            <a:ext cx="12190561" cy="6883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FBE010C-356F-F771-5349-61A398593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8794" y="1431729"/>
            <a:ext cx="5496385" cy="412648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1F0784-0308-0D91-3E4A-5C9181FE74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53" y="1431729"/>
            <a:ext cx="5831174" cy="41264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565D4E-7084-D989-2FE2-6DE48702BA62}"/>
              </a:ext>
            </a:extLst>
          </p:cNvPr>
          <p:cNvSpPr txBox="1"/>
          <p:nvPr/>
        </p:nvSpPr>
        <p:spPr>
          <a:xfrm>
            <a:off x="2158584" y="188364"/>
            <a:ext cx="99484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 ПРЕЗИДЕНТА РОССИЙСКОЙ ФЕДЕРАЦИИ 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 апреля 2023 года № 232 «О создании Государственного фонда поддержки участников специальной военной  операции «Защитники Отечества»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BD3FF8-85C1-E285-1D09-86B8DA2FF788}"/>
              </a:ext>
            </a:extLst>
          </p:cNvPr>
          <p:cNvSpPr txBox="1"/>
          <p:nvPr/>
        </p:nvSpPr>
        <p:spPr>
          <a:xfrm>
            <a:off x="3800670" y="5746306"/>
            <a:ext cx="54163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-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Sans Serif"/>
                <a:cs typeface="Microsoft Sans Serif"/>
              </a:rPr>
              <a:t>Филиал Фонда находится в г. Екатеринбург,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-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Sans Serif"/>
                <a:cs typeface="Microsoft Sans Serif"/>
              </a:rPr>
              <a:t>ул. Малышева, 31 Д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658483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CD7D1-1150-4672-7FF4-785A857E2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>
            <a:extLst>
              <a:ext uri="{FF2B5EF4-FFF2-40B4-BE49-F238E27FC236}">
                <a16:creationId xmlns:a16="http://schemas.microsoft.com/office/drawing/2014/main" id="{D1636528-DE7B-CA2D-364E-27A4C9137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" y="0"/>
            <a:ext cx="12190561" cy="6883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68E4DC5-8028-BC29-7C42-2A11B9625DA3}"/>
              </a:ext>
            </a:extLst>
          </p:cNvPr>
          <p:cNvSpPr txBox="1"/>
          <p:nvPr/>
        </p:nvSpPr>
        <p:spPr>
          <a:xfrm>
            <a:off x="3185722" y="388079"/>
            <a:ext cx="716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Указу Президента от 03.04.2023 № 232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6DA989-79C4-F881-CA25-FF384D78A6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409" y="1468255"/>
            <a:ext cx="2647077" cy="15110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C78072-8E11-F465-442E-994CBC6624C4}"/>
              </a:ext>
            </a:extLst>
          </p:cNvPr>
          <p:cNvSpPr txBox="1"/>
          <p:nvPr/>
        </p:nvSpPr>
        <p:spPr>
          <a:xfrm>
            <a:off x="3185722" y="1501967"/>
            <a:ext cx="619843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ВБД, принимавшие участие (содействовавшие выполнению задач) в СВО на территориях ДНР, ЛНР и Украины с 24.02.2022 г., на территориях Запорожской области и Херсонской области с 30.09.2022 г., уволенные с военной службы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EF39746-15E6-B941-4390-3924E683C2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409" y="3021143"/>
            <a:ext cx="2647076" cy="17647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7326C9-B6DF-8B91-050B-E634CA2393A5}"/>
              </a:ext>
            </a:extLst>
          </p:cNvPr>
          <p:cNvSpPr txBox="1"/>
          <p:nvPr/>
        </p:nvSpPr>
        <p:spPr>
          <a:xfrm>
            <a:off x="3185722" y="3005528"/>
            <a:ext cx="619843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принимавшие в соответствии с решениями органов публичной власти ДНР, ЛНР участие в боевых действиях в составе Вооруженных Сил ДНР, Народной милиции ЛНР, воинских формирований и органов ДНР и ЛНР начиная с 11.05.2014 г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D8CA07D-8A96-AB80-3DF5-34097240FF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09" y="4827708"/>
            <a:ext cx="2647076" cy="176471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1699AB7-CCA4-D501-9ADE-3A94A4342D1E}"/>
              </a:ext>
            </a:extLst>
          </p:cNvPr>
          <p:cNvSpPr txBox="1"/>
          <p:nvPr/>
        </p:nvSpPr>
        <p:spPr>
          <a:xfrm>
            <a:off x="3185722" y="5039725"/>
            <a:ext cx="61984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Члены семей погибших  участников боевых  действий, определенных  Указом Президента  Российской Федерации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Родные без вести пропавших участников </a:t>
            </a:r>
          </a:p>
        </p:txBody>
      </p:sp>
    </p:spTree>
    <p:extLst>
      <p:ext uri="{BB962C8B-B14F-4D97-AF65-F5344CB8AC3E}">
        <p14:creationId xmlns:p14="http://schemas.microsoft.com/office/powerpoint/2010/main" val="214979982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>
            <a:extLst>
              <a:ext uri="{FF2B5EF4-FFF2-40B4-BE49-F238E27FC236}">
                <a16:creationId xmlns:a16="http://schemas.microsoft.com/office/drawing/2014/main" id="{133C6D31-C668-8A73-A4DC-2D7A08A51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" y="-25370"/>
            <a:ext cx="12190561" cy="6883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DA5C4F-EFFF-E4BC-FF26-8E3E71E899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5038" y="1458431"/>
            <a:ext cx="6370145" cy="47792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8C2BF3-30EA-35E7-2786-D5AAB0F8D807}"/>
              </a:ext>
            </a:extLst>
          </p:cNvPr>
          <p:cNvSpPr txBox="1"/>
          <p:nvPr/>
        </p:nvSpPr>
        <p:spPr>
          <a:xfrm>
            <a:off x="205951" y="1458433"/>
            <a:ext cx="4521692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руководитель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7 заместителей (по направлениям)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специалист по кадрам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делопроизводитель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70 социальных координаторов </a:t>
            </a:r>
          </a:p>
          <a:p>
            <a:endParaRPr lang="ru-RU" sz="400" i="1" dirty="0"/>
          </a:p>
          <a:p>
            <a:r>
              <a:rPr lang="ru-RU" sz="1400" i="1" dirty="0"/>
              <a:t>(7 СК в офисе г. Екатеринбург, 63 в МО Свердловской области)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сектор по делам инвалидов (2 социальных координатора)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сектор по трудоустройству и организации обучения (2 социальных координатора)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3AEE84-7F06-C135-085D-8D90457EF18E}"/>
              </a:ext>
            </a:extLst>
          </p:cNvPr>
          <p:cNvSpPr txBox="1"/>
          <p:nvPr/>
        </p:nvSpPr>
        <p:spPr>
          <a:xfrm>
            <a:off x="2733034" y="424949"/>
            <a:ext cx="73875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команды Свердловского филиала фонда «Защитники Отечества»: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CD7D1-1150-4672-7FF4-785A857E2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>
            <a:extLst>
              <a:ext uri="{FF2B5EF4-FFF2-40B4-BE49-F238E27FC236}">
                <a16:creationId xmlns:a16="http://schemas.microsoft.com/office/drawing/2014/main" id="{D1636528-DE7B-CA2D-364E-27A4C9137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" y="0"/>
            <a:ext cx="12190561" cy="6883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5CC953A-E666-17A4-9EE1-BAEFF5D71579}"/>
              </a:ext>
            </a:extLst>
          </p:cNvPr>
          <p:cNvSpPr txBox="1"/>
          <p:nvPr/>
        </p:nvSpPr>
        <p:spPr>
          <a:xfrm>
            <a:off x="2416918" y="289319"/>
            <a:ext cx="9220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Государственного фонда «ЗАЩИТНИКИ ОТЕЧЕСТВА»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комплексное сопровождение ветеранов СВО и членов семей погибших (умерших) бойцов по следующим направлениям: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6DC2E5E-4C54-D784-B5DE-67A18865C8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433" y="1769352"/>
            <a:ext cx="4737988" cy="430669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AA847B2-CCF8-708C-6FCC-69AB3C758E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5822" y="1769353"/>
            <a:ext cx="4779426" cy="430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20030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5F0AA-DD8B-18B4-1858-B59DB2BFC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>
            <a:extLst>
              <a:ext uri="{FF2B5EF4-FFF2-40B4-BE49-F238E27FC236}">
                <a16:creationId xmlns:a16="http://schemas.microsoft.com/office/drawing/2014/main" id="{BB3A50CF-1E6E-3EC8-08F1-8DF62AF57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" y="0"/>
            <a:ext cx="12190561" cy="6883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EB28FB6-05F1-BC5F-B047-09C2073943D7}"/>
              </a:ext>
            </a:extLst>
          </p:cNvPr>
          <p:cNvSpPr txBox="1"/>
          <p:nvPr/>
        </p:nvSpPr>
        <p:spPr>
          <a:xfrm>
            <a:off x="3185722" y="215309"/>
            <a:ext cx="7162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адаптация ветеранов СВО, получивших инвалидность вследствие ранения: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33FF41-080A-2384-4A93-0885458F8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42" y="2511403"/>
            <a:ext cx="4619186" cy="29065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0CB40C5-91E6-F11C-F7B4-D9630EB5C7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542" y="2511403"/>
            <a:ext cx="2078916" cy="28394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9DB5EE1-A459-564D-00F5-BE837E4DF2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0491" y="2506510"/>
            <a:ext cx="2030144" cy="283946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0B2941F-BE34-ACB4-4AB1-32971DD271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9553" y="2506510"/>
            <a:ext cx="2136842" cy="283946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C20DA2B-7CBE-8A19-707C-D786BEF27591}"/>
              </a:ext>
            </a:extLst>
          </p:cNvPr>
          <p:cNvSpPr/>
          <p:nvPr/>
        </p:nvSpPr>
        <p:spPr>
          <a:xfrm>
            <a:off x="309842" y="1361297"/>
            <a:ext cx="1207894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dirty="0">
                <a:ln w="0"/>
                <a:solidFill>
                  <a:srgbClr val="00206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16 ветеранам предоставлены спортивные протезы</a:t>
            </a:r>
          </a:p>
          <a:p>
            <a:pPr algn="ctr"/>
            <a:r>
              <a:rPr lang="ru-RU" sz="2400" dirty="0">
                <a:ln w="0"/>
                <a:solidFill>
                  <a:srgbClr val="00206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19 ветеранов получили кресла-коляски (спортивные и с высокой проходимостью) </a:t>
            </a:r>
          </a:p>
          <a:p>
            <a:pPr algn="ctr"/>
            <a:endParaRPr lang="ru-RU" sz="2400" dirty="0">
              <a:ln w="0"/>
              <a:solidFill>
                <a:srgbClr val="002060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94766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2829B-DBDC-5380-AC53-C691ACDBA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>
            <a:extLst>
              <a:ext uri="{FF2B5EF4-FFF2-40B4-BE49-F238E27FC236}">
                <a16:creationId xmlns:a16="http://schemas.microsoft.com/office/drawing/2014/main" id="{F5ABB885-A535-A85E-9CDF-A0E513F6F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" y="0"/>
            <a:ext cx="12190561" cy="6883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5B2C81-D315-5B0A-E66D-1A018E4B197D}"/>
              </a:ext>
            </a:extLst>
          </p:cNvPr>
          <p:cNvSpPr txBox="1"/>
          <p:nvPr/>
        </p:nvSpPr>
        <p:spPr>
          <a:xfrm>
            <a:off x="3185722" y="215309"/>
            <a:ext cx="7162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адаптация ветеранов СВО, получивших инвалидность вследствие ранения: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D39661D-8CC8-F922-6337-B25AC0B810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697" y="1856938"/>
            <a:ext cx="5906050" cy="332248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B3C8F7-A993-1958-68DB-FF12DF9BA2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513" y="2335077"/>
            <a:ext cx="4761666" cy="26026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4871E8-6A80-AD33-42AD-6F57051CFC62}"/>
              </a:ext>
            </a:extLst>
          </p:cNvPr>
          <p:cNvSpPr txBox="1"/>
          <p:nvPr/>
        </p:nvSpPr>
        <p:spPr>
          <a:xfrm>
            <a:off x="232697" y="5292732"/>
            <a:ext cx="68715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 настоящее время произведена доплата по 2 заявкам на обеспечение слуховыми аппаратами, 3 доплаты на спортивные протезы.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 ЦА на сегодняшний день на рассмотрении и согласовании   находятся 6 заявок по доплате к электронному сертификату на изготовление протезов верхних и нижних конечностей</a:t>
            </a:r>
          </a:p>
        </p:txBody>
      </p:sp>
    </p:spTree>
    <p:extLst>
      <p:ext uri="{BB962C8B-B14F-4D97-AF65-F5344CB8AC3E}">
        <p14:creationId xmlns:p14="http://schemas.microsoft.com/office/powerpoint/2010/main" val="125179073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587DB-13BE-5EF6-EE30-D1BCC2140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>
            <a:extLst>
              <a:ext uri="{FF2B5EF4-FFF2-40B4-BE49-F238E27FC236}">
                <a16:creationId xmlns:a16="http://schemas.microsoft.com/office/drawing/2014/main" id="{9D98C5E3-A7D0-4636-8879-A09B3EC84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" y="0"/>
            <a:ext cx="12190561" cy="6883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E5C7C88-6CDB-EEA5-181E-DA63304D89C5}"/>
              </a:ext>
            </a:extLst>
          </p:cNvPr>
          <p:cNvSpPr txBox="1"/>
          <p:nvPr/>
        </p:nvSpPr>
        <p:spPr>
          <a:xfrm>
            <a:off x="3185722" y="215309"/>
            <a:ext cx="7162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адаптация ветеранов СВО, получивших инвалидность вследствие ранения:</a:t>
            </a:r>
          </a:p>
        </p:txBody>
      </p:sp>
      <p:sp>
        <p:nvSpPr>
          <p:cNvPr id="5" name="Google Shape;139;p7">
            <a:extLst>
              <a:ext uri="{FF2B5EF4-FFF2-40B4-BE49-F238E27FC236}">
                <a16:creationId xmlns:a16="http://schemas.microsoft.com/office/drawing/2014/main" id="{CF89F51C-B753-7ECD-23D5-4FEA5BF2A592}"/>
              </a:ext>
            </a:extLst>
          </p:cNvPr>
          <p:cNvSpPr txBox="1"/>
          <p:nvPr/>
        </p:nvSpPr>
        <p:spPr>
          <a:xfrm>
            <a:off x="6327617" y="1511291"/>
            <a:ext cx="4774968" cy="57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4471" tIns="67217" rIns="134471" bIns="67217" anchor="t" anchorCtr="0">
            <a:spAutoFit/>
          </a:bodyPr>
          <a:lstStyle/>
          <a:p>
            <a:pPr defTabSz="1344900">
              <a:lnSpc>
                <a:spcPct val="107000"/>
              </a:lnSpc>
              <a:buClr>
                <a:srgbClr val="FF8100"/>
              </a:buClr>
              <a:buSzPts val="1800"/>
            </a:pPr>
            <a:r>
              <a:rPr lang="ru-RU" sz="2647" b="1" kern="0" dirty="0">
                <a:solidFill>
                  <a:prstClr val="black"/>
                </a:solidFill>
                <a:latin typeface="Verdana"/>
                <a:ea typeface="Verdana"/>
                <a:cs typeface="Arial"/>
                <a:sym typeface="Verdana"/>
              </a:rPr>
              <a:t>Адаптация</a:t>
            </a:r>
            <a:r>
              <a:rPr lang="ru-RU" sz="2647" b="1" kern="0" dirty="0">
                <a:solidFill>
                  <a:srgbClr val="FF8100"/>
                </a:solidFill>
                <a:latin typeface="Verdana"/>
                <a:ea typeface="Verdana"/>
                <a:cs typeface="Arial"/>
                <a:sym typeface="Verdana"/>
              </a:rPr>
              <a:t> </a:t>
            </a:r>
            <a:r>
              <a:rPr lang="ru-RU" sz="2647" b="1" kern="0" dirty="0">
                <a:solidFill>
                  <a:prstClr val="black"/>
                </a:solidFill>
                <a:latin typeface="Verdana"/>
                <a:ea typeface="Verdana"/>
                <a:cs typeface="Arial"/>
                <a:sym typeface="Verdana"/>
              </a:rPr>
              <a:t>жилья</a:t>
            </a:r>
            <a:endParaRPr sz="2059" kern="0" dirty="0">
              <a:solidFill>
                <a:prstClr val="black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40;p7">
            <a:extLst>
              <a:ext uri="{FF2B5EF4-FFF2-40B4-BE49-F238E27FC236}">
                <a16:creationId xmlns:a16="http://schemas.microsoft.com/office/drawing/2014/main" id="{0592E6D0-BC8B-B2B1-E263-D38D2B0B8FF4}"/>
              </a:ext>
            </a:extLst>
          </p:cNvPr>
          <p:cNvSpPr txBox="1"/>
          <p:nvPr/>
        </p:nvSpPr>
        <p:spPr>
          <a:xfrm>
            <a:off x="5762621" y="2082926"/>
            <a:ext cx="5904960" cy="4337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4471" tIns="67217" rIns="134471" bIns="67217" anchor="t" anchorCtr="0">
            <a:spAutoFit/>
          </a:bodyPr>
          <a:lstStyle/>
          <a:p>
            <a:pPr marL="420281" indent="-420281" defTabSz="1344900">
              <a:lnSpc>
                <a:spcPct val="120000"/>
              </a:lnSpc>
              <a:buClr>
                <a:srgbClr val="4F4F4F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956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Лежачие/паллиативные</a:t>
            </a:r>
          </a:p>
          <a:p>
            <a:pPr marL="420281" indent="-420281" defTabSz="1344900">
              <a:lnSpc>
                <a:spcPct val="120000"/>
              </a:lnSpc>
              <a:buClr>
                <a:srgbClr val="4F4F4F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956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Колясочники</a:t>
            </a:r>
          </a:p>
          <a:p>
            <a:pPr marL="420281" indent="-420281" defTabSz="1344900">
              <a:lnSpc>
                <a:spcPct val="120000"/>
              </a:lnSpc>
              <a:buClr>
                <a:srgbClr val="4F4F4F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956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Ампутанты</a:t>
            </a:r>
            <a:r>
              <a:rPr lang="ru-RU" sz="1956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(верхняя или нижняя конечность)</a:t>
            </a:r>
          </a:p>
          <a:p>
            <a:pPr marL="420281" indent="-420281" defTabSz="1344900">
              <a:lnSpc>
                <a:spcPct val="120000"/>
              </a:lnSpc>
              <a:buClr>
                <a:srgbClr val="4F4F4F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956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Инвалиды по зрению</a:t>
            </a:r>
          </a:p>
          <a:p>
            <a:pPr marL="420281" indent="-420281" defTabSz="1344900">
              <a:lnSpc>
                <a:spcPct val="120000"/>
              </a:lnSpc>
              <a:buClr>
                <a:srgbClr val="4F4F4F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956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Инвалиды по слуху</a:t>
            </a:r>
          </a:p>
          <a:p>
            <a:pPr marL="420281" indent="-420281" defTabSz="1344900">
              <a:lnSpc>
                <a:spcPct val="120000"/>
              </a:lnSpc>
              <a:buClr>
                <a:srgbClr val="4F4F4F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956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Нарушение опорно-двигательного аппарата</a:t>
            </a:r>
          </a:p>
          <a:p>
            <a:pPr defTabSz="1344900">
              <a:lnSpc>
                <a:spcPct val="120000"/>
              </a:lnSpc>
              <a:buClr>
                <a:srgbClr val="4F4F4F"/>
              </a:buClr>
              <a:buSzPts val="1400"/>
            </a:pPr>
            <a:endParaRPr lang="ru-RU" sz="103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344900">
              <a:lnSpc>
                <a:spcPct val="120000"/>
              </a:lnSpc>
              <a:buClr>
                <a:srgbClr val="4F4F4F"/>
              </a:buClr>
              <a:buSzPts val="1400"/>
            </a:pPr>
            <a:r>
              <a:rPr lang="ru-RU" sz="1956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Проведено 117 обследований, подано 80 заявок: 46 адаптации завершены, 8 находятся в стадии исполнения</a:t>
            </a:r>
          </a:p>
          <a:p>
            <a:pPr defTabSz="1344900">
              <a:lnSpc>
                <a:spcPct val="120000"/>
              </a:lnSpc>
              <a:buClr>
                <a:srgbClr val="4F4F4F"/>
              </a:buClr>
              <a:buSzPts val="1400"/>
            </a:pPr>
            <a:endParaRPr lang="ru-RU" sz="2059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44900">
              <a:lnSpc>
                <a:spcPct val="120000"/>
              </a:lnSpc>
              <a:buClr>
                <a:srgbClr val="4F4F4F"/>
              </a:buClr>
              <a:buSzPts val="1400"/>
            </a:pPr>
            <a:endParaRPr sz="2059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82" y="1337433"/>
            <a:ext cx="3993226" cy="274343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80" y="4171367"/>
            <a:ext cx="2176461" cy="26215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7340" y="4171367"/>
            <a:ext cx="2173843" cy="259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41684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F5F91-638B-E69A-DBFE-E4F08B8EF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>
            <a:extLst>
              <a:ext uri="{FF2B5EF4-FFF2-40B4-BE49-F238E27FC236}">
                <a16:creationId xmlns:a16="http://schemas.microsoft.com/office/drawing/2014/main" id="{C3DF0822-CFD1-A510-05B8-FAD92FEF0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" y="0"/>
            <a:ext cx="12190561" cy="6883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9B17DD-DC39-A1A0-D573-DBC3D0471034}"/>
              </a:ext>
            </a:extLst>
          </p:cNvPr>
          <p:cNvSpPr txBox="1"/>
          <p:nvPr/>
        </p:nvSpPr>
        <p:spPr>
          <a:xfrm>
            <a:off x="3185722" y="215309"/>
            <a:ext cx="7162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адаптация ветеранов СВО, получивших инвалидность вследствие ранения: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5F74081-0120-B400-E154-52C7BA23E4A1}"/>
              </a:ext>
            </a:extLst>
          </p:cNvPr>
          <p:cNvSpPr/>
          <p:nvPr/>
        </p:nvSpPr>
        <p:spPr>
          <a:xfrm>
            <a:off x="1943100" y="2035613"/>
            <a:ext cx="83058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dirty="0">
                <a:ln w="0"/>
                <a:solidFill>
                  <a:srgbClr val="00206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7 ветеранов получили автомобили с ручным управлением</a:t>
            </a:r>
          </a:p>
          <a:p>
            <a:pPr algn="ctr"/>
            <a:endParaRPr lang="ru-RU" sz="2400" dirty="0">
              <a:ln w="0"/>
              <a:solidFill>
                <a:srgbClr val="002060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203E7E-8F47-8706-ABAE-BBED3187B8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2248" y="1342972"/>
            <a:ext cx="2648313" cy="353108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9E15030-3DC9-E132-655B-7A7C4AE5FE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47893"/>
            <a:ext cx="2749731" cy="345423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2963374-2D16-701B-F80A-26E10DCA3A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7122" y="3537529"/>
            <a:ext cx="4026700" cy="31051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1F0A89C-F626-EE28-F2C6-273982A7F0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0043" y="3537529"/>
            <a:ext cx="4140216" cy="310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76092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8E717-4A03-9C16-8395-0B408EF90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>
            <a:extLst>
              <a:ext uri="{FF2B5EF4-FFF2-40B4-BE49-F238E27FC236}">
                <a16:creationId xmlns:a16="http://schemas.microsoft.com/office/drawing/2014/main" id="{23A286CC-3ED3-96F4-AAEC-A1611BBE3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" y="0"/>
            <a:ext cx="12190561" cy="6883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0703A4-2A96-5D08-3DB8-AF200B260FD6}"/>
              </a:ext>
            </a:extLst>
          </p:cNvPr>
          <p:cNvSpPr txBox="1"/>
          <p:nvPr/>
        </p:nvSpPr>
        <p:spPr>
          <a:xfrm>
            <a:off x="3185722" y="215309"/>
            <a:ext cx="7162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Розыск без вести пропавших участников специальной военной операции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638591A-8DF8-09FE-5A04-11A79C93EC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09" y="1469570"/>
            <a:ext cx="5016139" cy="501613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345CF09-FDAE-0B51-18A9-9BDCEE96D2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7886" y="1469570"/>
            <a:ext cx="5016139" cy="501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51579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4A939-2938-A18A-2998-9A59D6E0D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>
            <a:extLst>
              <a:ext uri="{FF2B5EF4-FFF2-40B4-BE49-F238E27FC236}">
                <a16:creationId xmlns:a16="http://schemas.microsoft.com/office/drawing/2014/main" id="{DFA4BB82-DF7C-BE23-5545-E54BA8D24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" y="0"/>
            <a:ext cx="12190561" cy="6883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0E99F37-0C64-041C-CA23-013D63B229A7}"/>
              </a:ext>
            </a:extLst>
          </p:cNvPr>
          <p:cNvSpPr txBox="1"/>
          <p:nvPr/>
        </p:nvSpPr>
        <p:spPr>
          <a:xfrm>
            <a:off x="3185722" y="215309"/>
            <a:ext cx="7162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ТРУДОУСТРОЙСТВО 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 специальной военной операции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E8C9B38-0DBC-22C8-5D42-268801869A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5722" y="1443706"/>
            <a:ext cx="5146766" cy="514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41632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>
            <a:extLst>
              <a:ext uri="{FF2B5EF4-FFF2-40B4-BE49-F238E27FC236}">
                <a16:creationId xmlns:a16="http://schemas.microsoft.com/office/drawing/2014/main" id="{1FE836BE-ED14-3D04-67CE-69FA079EF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639"/>
            <a:ext cx="12190561" cy="6883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80" name="Rectangle 3">
            <a:extLst>
              <a:ext uri="{FF2B5EF4-FFF2-40B4-BE49-F238E27FC236}">
                <a16:creationId xmlns:a16="http://schemas.microsoft.com/office/drawing/2014/main" id="{8B8826AF-760E-039C-129A-81760BB52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239" y="1301518"/>
            <a:ext cx="6261535" cy="2764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06" tIns="42435" rIns="81606" bIns="42435">
            <a:spAutoFit/>
          </a:bodyPr>
          <a:lstStyle>
            <a:lvl1pPr marL="342900" indent="-342900"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indent="0" algn="just">
              <a:spcBef>
                <a:spcPts val="57"/>
              </a:spcBef>
              <a:spcAft>
                <a:spcPts val="783"/>
              </a:spcAft>
              <a:buClr>
                <a:srgbClr val="005AA6"/>
              </a:buClr>
            </a:pPr>
            <a:r>
              <a:rPr lang="ru-RU" altLang="ru-RU" sz="2176" dirty="0">
                <a:solidFill>
                  <a:srgbClr val="005A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Создана параолимпийская команда участников СВО.  При поддержке </a:t>
            </a:r>
            <a:r>
              <a:rPr lang="ru-RU" altLang="ru-RU" sz="2176" dirty="0" err="1">
                <a:solidFill>
                  <a:srgbClr val="005A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Минспорта</a:t>
            </a:r>
            <a:r>
              <a:rPr lang="ru-RU" altLang="ru-RU" sz="2176" dirty="0">
                <a:solidFill>
                  <a:srgbClr val="005A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региона и центра адаптивного спорта «Родник» ветераны осуществляют еженедельные тренировки, а также проводят выездные мастер-классы для участников СВО с инвалидностью и молодежи в муниципалитетах</a:t>
            </a:r>
          </a:p>
        </p:txBody>
      </p:sp>
      <p:pic>
        <p:nvPicPr>
          <p:cNvPr id="24582" name="Рисунок 5">
            <a:extLst>
              <a:ext uri="{FF2B5EF4-FFF2-40B4-BE49-F238E27FC236}">
                <a16:creationId xmlns:a16="http://schemas.microsoft.com/office/drawing/2014/main" id="{EEEDAA8D-0E7F-7561-B053-F1EB0392D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6" y="1353338"/>
            <a:ext cx="2791061" cy="279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Рисунок 9">
            <a:extLst>
              <a:ext uri="{FF2B5EF4-FFF2-40B4-BE49-F238E27FC236}">
                <a16:creationId xmlns:a16="http://schemas.microsoft.com/office/drawing/2014/main" id="{6DB73334-77E1-F91C-6C18-987A119C8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10"/>
          <a:stretch>
            <a:fillRect/>
          </a:stretch>
        </p:blipFill>
        <p:spPr bwMode="auto">
          <a:xfrm>
            <a:off x="40306" y="4220688"/>
            <a:ext cx="2791061" cy="2609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Рисунок 12">
            <a:extLst>
              <a:ext uri="{FF2B5EF4-FFF2-40B4-BE49-F238E27FC236}">
                <a16:creationId xmlns:a16="http://schemas.microsoft.com/office/drawing/2014/main" id="{EF67A75C-C787-244B-ABC6-943112165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312" y="1353338"/>
            <a:ext cx="2791061" cy="279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Рисунок 14">
            <a:extLst>
              <a:ext uri="{FF2B5EF4-FFF2-40B4-BE49-F238E27FC236}">
                <a16:creationId xmlns:a16="http://schemas.microsoft.com/office/drawing/2014/main" id="{11C4DB8D-83B4-8D4B-B483-5EC75B7A0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3"/>
          <a:stretch>
            <a:fillRect/>
          </a:stretch>
        </p:blipFill>
        <p:spPr bwMode="auto">
          <a:xfrm>
            <a:off x="3070313" y="4235083"/>
            <a:ext cx="2845759" cy="253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A648ED79-35D7-198A-8AFA-60A3B52FF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7712" y="388917"/>
            <a:ext cx="9513951" cy="516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06" tIns="42435" rIns="81606" bIns="42435">
            <a:spAutoFit/>
          </a:bodyPr>
          <a:lstStyle>
            <a:lvl1pPr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13"/>
              </a:spcBef>
              <a:spcAft>
                <a:spcPts val="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57"/>
              </a:spcBef>
              <a:buClrTx/>
            </a:pPr>
            <a:r>
              <a:rPr lang="ru-RU" sz="2800" b="1" i="0" dirty="0">
                <a:solidFill>
                  <a:schemeClr val="bg1"/>
                </a:solidFill>
                <a:effectLst/>
                <a:latin typeface="Google Sans"/>
              </a:rPr>
              <a:t>Вовлечение ветеранов в спорт</a:t>
            </a:r>
            <a:endParaRPr lang="ru-RU" altLang="ru-RU" sz="2800" b="1" dirty="0">
              <a:solidFill>
                <a:schemeClr val="bg1"/>
              </a:solidFill>
              <a:latin typeface="Inter Tight Light" charset="0"/>
              <a:cs typeface="Inter Tight Light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8776" y="4259737"/>
            <a:ext cx="3640365" cy="2531593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222B7FD-3D0D-963E-E79D-5A6C60878DF1}"/>
              </a:ext>
            </a:extLst>
          </p:cNvPr>
          <p:cNvSpPr/>
          <p:nvPr/>
        </p:nvSpPr>
        <p:spPr>
          <a:xfrm>
            <a:off x="407361" y="4325768"/>
            <a:ext cx="6091682" cy="42704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sz="2175" spc="-5" dirty="0">
              <a:solidFill>
                <a:srgbClr val="001F5F"/>
              </a:solidFill>
              <a:latin typeface="Microsoft Sans Serif"/>
              <a:cs typeface="Microsoft Sans Serif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893CBC6-4878-AE0A-3201-4180780D2399}"/>
              </a:ext>
            </a:extLst>
          </p:cNvPr>
          <p:cNvSpPr txBox="1"/>
          <p:nvPr/>
        </p:nvSpPr>
        <p:spPr>
          <a:xfrm>
            <a:off x="11688199" y="6328020"/>
            <a:ext cx="421755" cy="370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811" dirty="0">
                <a:solidFill>
                  <a:srgbClr val="C4AE7D"/>
                </a:solidFill>
                <a:latin typeface="Halvar Breit Blk" panose="00000A05000000000000" pitchFamily="2" charset="0"/>
              </a:rPr>
              <a:t>8</a:t>
            </a:r>
          </a:p>
        </p:txBody>
      </p:sp>
      <p:pic>
        <p:nvPicPr>
          <p:cNvPr id="29" name="Picture 1">
            <a:extLst>
              <a:ext uri="{FF2B5EF4-FFF2-40B4-BE49-F238E27FC236}">
                <a16:creationId xmlns:a16="http://schemas.microsoft.com/office/drawing/2014/main" id="{8E127401-2503-4944-86D3-C2EBBBA659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613" b="80716"/>
          <a:stretch/>
        </p:blipFill>
        <p:spPr bwMode="auto">
          <a:xfrm>
            <a:off x="0" y="271"/>
            <a:ext cx="12265269" cy="1327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62718" y="367927"/>
            <a:ext cx="47296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Культурно-просветительская деятельность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415" y="3547114"/>
            <a:ext cx="3846909" cy="31519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6372" y="3547112"/>
            <a:ext cx="4272981" cy="31336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9402" y="1327639"/>
            <a:ext cx="3505162" cy="23299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9401" y="3547112"/>
            <a:ext cx="3505163" cy="3133617"/>
          </a:xfrm>
          <a:prstGeom prst="rect">
            <a:avLst/>
          </a:prstGeom>
        </p:spPr>
      </p:pic>
      <p:sp>
        <p:nvSpPr>
          <p:cNvPr id="15" name="Текст 2"/>
          <p:cNvSpPr txBox="1">
            <a:spLocks/>
          </p:cNvSpPr>
          <p:nvPr/>
        </p:nvSpPr>
        <p:spPr>
          <a:xfrm>
            <a:off x="400946" y="1327638"/>
            <a:ext cx="7310755" cy="2031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800" b="0" i="0">
                <a:solidFill>
                  <a:srgbClr val="001F5F"/>
                </a:solidFill>
                <a:latin typeface="Microsoft Sans Serif"/>
                <a:ea typeface="+mn-ea"/>
                <a:cs typeface="Microsoft Sans Serif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icrosoft Sans Serif"/>
                <a:ea typeface="+mn-ea"/>
                <a:cs typeface="Microsoft Sans Serif"/>
              </a:rPr>
              <a:t>Филиалом Фонда налажено тесное взаимодействие с Министерством культуры Свердловской области и подведомственными учреждениями.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0" i="0" u="none" strike="noStrike" kern="0" cap="none" spc="0" normalizeH="0" baseline="0" noProof="0" dirty="0">
              <a:ln>
                <a:noFill/>
              </a:ln>
              <a:solidFill>
                <a:srgbClr val="001F5F"/>
              </a:solidFill>
              <a:effectLst/>
              <a:uLnTx/>
              <a:uFillTx/>
              <a:latin typeface="Microsoft Sans Serif"/>
              <a:ea typeface="+mn-ea"/>
              <a:cs typeface="Microsoft Sans Serif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icrosoft Sans Serif"/>
                <a:ea typeface="+mn-ea"/>
                <a:cs typeface="Microsoft Sans Serif"/>
              </a:rPr>
              <a:t>Подопечные филиала фонда имеют возможность безвозмездно посещать культурно-массовые мероприятия в городе Екатеринбурге и иных городах области (более 3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icrosoft Sans Serif"/>
                <a:ea typeface="+mn-ea"/>
                <a:cs typeface="Microsoft Sans Serif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icrosoft Sans Serif"/>
                <a:ea typeface="+mn-ea"/>
                <a:cs typeface="Microsoft Sans Serif"/>
              </a:rPr>
              <a:t>000 подопечных приняли участие в мероприятиях).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CE98E2F-86A0-198D-A57F-D3B2A9789B2B}"/>
              </a:ext>
            </a:extLst>
          </p:cNvPr>
          <p:cNvSpPr/>
          <p:nvPr/>
        </p:nvSpPr>
        <p:spPr>
          <a:xfrm>
            <a:off x="500924" y="5638531"/>
            <a:ext cx="6091682" cy="42704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sz="2175" spc="-5" dirty="0">
              <a:solidFill>
                <a:srgbClr val="001F5F"/>
              </a:solidFill>
              <a:latin typeface="Microsoft Sans Serif"/>
              <a:cs typeface="Microsoft Sans Serif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8F84536-F5DA-CEF9-E59F-6A7C99D36A43}"/>
              </a:ext>
            </a:extLst>
          </p:cNvPr>
          <p:cNvSpPr txBox="1"/>
          <p:nvPr/>
        </p:nvSpPr>
        <p:spPr>
          <a:xfrm>
            <a:off x="11688199" y="6328020"/>
            <a:ext cx="421755" cy="370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811" dirty="0">
                <a:solidFill>
                  <a:srgbClr val="C4AE7D"/>
                </a:solidFill>
                <a:latin typeface="Halvar Breit Blk" panose="00000A05000000000000" pitchFamily="2" charset="0"/>
              </a:rPr>
              <a:t>7</a:t>
            </a:r>
          </a:p>
        </p:txBody>
      </p:sp>
      <p:pic>
        <p:nvPicPr>
          <p:cNvPr id="28" name="Picture 1">
            <a:extLst>
              <a:ext uri="{FF2B5EF4-FFF2-40B4-BE49-F238E27FC236}">
                <a16:creationId xmlns:a16="http://schemas.microsoft.com/office/drawing/2014/main" id="{2BBC3C3C-B6F1-4A11-8EFC-3B4DBC5872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613" b="80716"/>
          <a:stretch/>
        </p:blipFill>
        <p:spPr bwMode="auto">
          <a:xfrm>
            <a:off x="0" y="271"/>
            <a:ext cx="12265269" cy="1327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93240" y="433121"/>
            <a:ext cx="54280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/>
                <a:ea typeface="+mj-ea"/>
              </a:rPr>
              <a:t>Патриотическое направление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504" y="4117458"/>
            <a:ext cx="4294504" cy="258156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7F2E0C2-101F-3C51-865B-25C2976C2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7073" y="3660056"/>
            <a:ext cx="3246693" cy="303896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09785AC-D15D-1F57-0572-36BBBE88D1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7072" y="1429966"/>
            <a:ext cx="3246694" cy="21277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3706" y="4117458"/>
            <a:ext cx="3807996" cy="259842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88458" y="1755182"/>
            <a:ext cx="643646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kern="0" dirty="0">
                <a:solidFill>
                  <a:srgbClr val="001F5F"/>
                </a:solidFill>
                <a:latin typeface="Microsoft Sans Serif"/>
                <a:cs typeface="Microsoft Sans Serif"/>
              </a:rPr>
              <a:t>Руководство филиала Фонда и социальные координаторы организовывают и участвуют в мероприятиях по увековечиванию памяти погибших, подопечные ветераны СВО проводят Уроки мужества, встречи со школьниками и студентами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>
            <a:extLst>
              <a:ext uri="{FF2B5EF4-FFF2-40B4-BE49-F238E27FC236}">
                <a16:creationId xmlns:a16="http://schemas.microsoft.com/office/drawing/2014/main" id="{1B683DF4-410B-9C18-A3D0-76CE799CF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5" y="0"/>
            <a:ext cx="12190561" cy="6883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749" name="Рисунок 2">
            <a:extLst>
              <a:ext uri="{FF2B5EF4-FFF2-40B4-BE49-F238E27FC236}">
                <a16:creationId xmlns:a16="http://schemas.microsoft.com/office/drawing/2014/main" id="{6DA908A0-3570-44C1-644D-E84A033B96A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395" y="1396520"/>
            <a:ext cx="3087585" cy="2056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632"/>
          </a:p>
        </p:txBody>
      </p:sp>
      <p:sp>
        <p:nvSpPr>
          <p:cNvPr id="31750" name="Рисунок 5">
            <a:extLst>
              <a:ext uri="{FF2B5EF4-FFF2-40B4-BE49-F238E27FC236}">
                <a16:creationId xmlns:a16="http://schemas.microsoft.com/office/drawing/2014/main" id="{9CDE3CE8-8B29-7065-8E22-8E4984D147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14256" y="1403719"/>
            <a:ext cx="3089024" cy="2058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632"/>
          </a:p>
        </p:txBody>
      </p:sp>
      <p:sp>
        <p:nvSpPr>
          <p:cNvPr id="31751" name="Рисунок 9">
            <a:extLst>
              <a:ext uri="{FF2B5EF4-FFF2-40B4-BE49-F238E27FC236}">
                <a16:creationId xmlns:a16="http://schemas.microsoft.com/office/drawing/2014/main" id="{0298D61D-0560-C9E6-60F0-56B4694D26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" y="4318571"/>
            <a:ext cx="3087585" cy="2058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632"/>
          </a:p>
        </p:txBody>
      </p:sp>
      <p:sp>
        <p:nvSpPr>
          <p:cNvPr id="31752" name="Рисунок 12">
            <a:extLst>
              <a:ext uri="{FF2B5EF4-FFF2-40B4-BE49-F238E27FC236}">
                <a16:creationId xmlns:a16="http://schemas.microsoft.com/office/drawing/2014/main" id="{535984B1-8A83-439B-9631-8C5D1574EA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14256" y="4292661"/>
            <a:ext cx="3126449" cy="2084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632"/>
          </a:p>
        </p:txBody>
      </p:sp>
      <p:sp>
        <p:nvSpPr>
          <p:cNvPr id="31753" name="Рисунок 14">
            <a:extLst>
              <a:ext uri="{FF2B5EF4-FFF2-40B4-BE49-F238E27FC236}">
                <a16:creationId xmlns:a16="http://schemas.microsoft.com/office/drawing/2014/main" id="{BF0A4F82-7116-F87A-6C22-8CD4D59CF5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28510" y="2432913"/>
            <a:ext cx="2867351" cy="1910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632"/>
          </a:p>
        </p:txBody>
      </p:sp>
      <p:sp>
        <p:nvSpPr>
          <p:cNvPr id="31754" name="Рисунок 16">
            <a:extLst>
              <a:ext uri="{FF2B5EF4-FFF2-40B4-BE49-F238E27FC236}">
                <a16:creationId xmlns:a16="http://schemas.microsoft.com/office/drawing/2014/main" id="{525EB2BD-84BE-A704-C66F-E9EE2884E3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28510" y="4465393"/>
            <a:ext cx="2867351" cy="1911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632"/>
          </a:p>
        </p:txBody>
      </p:sp>
      <p:sp>
        <p:nvSpPr>
          <p:cNvPr id="31755" name="Рисунок 18">
            <a:extLst>
              <a:ext uri="{FF2B5EF4-FFF2-40B4-BE49-F238E27FC236}">
                <a16:creationId xmlns:a16="http://schemas.microsoft.com/office/drawing/2014/main" id="{815DEA79-1ACC-B16D-01D7-707FDDE952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69273" y="2432913"/>
            <a:ext cx="2788182" cy="1910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632"/>
          </a:p>
        </p:txBody>
      </p:sp>
      <p:sp>
        <p:nvSpPr>
          <p:cNvPr id="31756" name="Рисунок 20">
            <a:extLst>
              <a:ext uri="{FF2B5EF4-FFF2-40B4-BE49-F238E27FC236}">
                <a16:creationId xmlns:a16="http://schemas.microsoft.com/office/drawing/2014/main" id="{CF0C87A5-FCA5-1986-95E8-62E0FBF205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73590" y="4456756"/>
            <a:ext cx="2788183" cy="1910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632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71" y="1396519"/>
            <a:ext cx="2426418" cy="32727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8207" y="4063464"/>
            <a:ext cx="3312701" cy="25426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2204" y="1396518"/>
            <a:ext cx="3097036" cy="3447855"/>
          </a:xfrm>
          <a:prstGeom prst="rect">
            <a:avLst/>
          </a:prstGeom>
        </p:spPr>
      </p:pic>
      <p:sp>
        <p:nvSpPr>
          <p:cNvPr id="21" name="Текст 5">
            <a:extLst>
              <a:ext uri="{FF2B5EF4-FFF2-40B4-BE49-F238E27FC236}">
                <a16:creationId xmlns:a16="http://schemas.microsoft.com/office/drawing/2014/main" id="{6E951A4C-411B-7B9F-E052-C2492D3352AF}"/>
              </a:ext>
            </a:extLst>
          </p:cNvPr>
          <p:cNvSpPr txBox="1">
            <a:spLocks/>
          </p:cNvSpPr>
          <p:nvPr/>
        </p:nvSpPr>
        <p:spPr>
          <a:xfrm>
            <a:off x="2949538" y="1889339"/>
            <a:ext cx="5856051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800" b="0" i="0">
                <a:solidFill>
                  <a:srgbClr val="001F5F"/>
                </a:solidFill>
                <a:latin typeface="Microsoft Sans Serif"/>
                <a:ea typeface="+mn-ea"/>
                <a:cs typeface="Microsoft Sans Serif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icrosoft Sans Serif"/>
                <a:ea typeface="+mn-ea"/>
                <a:cs typeface="Microsoft Sans Serif"/>
              </a:rPr>
              <a:t>Взаимодействие с органами власти, ведомствами и структурами, общественными и религиозными организациями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icrosoft Sans Serif"/>
                <a:ea typeface="+mn-ea"/>
                <a:cs typeface="Microsoft Sans Serif"/>
              </a:rPr>
              <a:t>(более 60 соглашений)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36B34CA-37F7-0193-6791-49C3C97B2D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280" y="4063464"/>
            <a:ext cx="3240887" cy="254269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878536" y="433031"/>
            <a:ext cx="246227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92C72-14D9-AFF7-9A8C-BAB9A3563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50B5EE9-240F-6CCC-890B-ABCAF7AE956B}"/>
              </a:ext>
            </a:extLst>
          </p:cNvPr>
          <p:cNvSpPr/>
          <p:nvPr/>
        </p:nvSpPr>
        <p:spPr>
          <a:xfrm>
            <a:off x="407361" y="4325768"/>
            <a:ext cx="6091682" cy="42704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sz="2175" spc="-5" dirty="0">
              <a:solidFill>
                <a:srgbClr val="001F5F"/>
              </a:solidFill>
              <a:latin typeface="Microsoft Sans Serif"/>
              <a:cs typeface="Microsoft Sans Serif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CF9865E-0C3B-C867-B6C3-A9EE8E6494EE}"/>
              </a:ext>
            </a:extLst>
          </p:cNvPr>
          <p:cNvSpPr txBox="1"/>
          <p:nvPr/>
        </p:nvSpPr>
        <p:spPr>
          <a:xfrm>
            <a:off x="11688199" y="6328020"/>
            <a:ext cx="421755" cy="370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811" dirty="0">
                <a:solidFill>
                  <a:srgbClr val="C4AE7D"/>
                </a:solidFill>
                <a:latin typeface="Halvar Breit Blk" panose="00000A05000000000000" pitchFamily="2" charset="0"/>
              </a:rPr>
              <a:t>9</a:t>
            </a:r>
          </a:p>
        </p:txBody>
      </p:sp>
      <p:pic>
        <p:nvPicPr>
          <p:cNvPr id="27" name="Picture 1">
            <a:extLst>
              <a:ext uri="{FF2B5EF4-FFF2-40B4-BE49-F238E27FC236}">
                <a16:creationId xmlns:a16="http://schemas.microsoft.com/office/drawing/2014/main" id="{268F3B12-4EEB-14ED-DF71-01F389BC53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613" b="80716"/>
          <a:stretch/>
        </p:blipFill>
        <p:spPr bwMode="auto">
          <a:xfrm>
            <a:off x="0" y="271"/>
            <a:ext cx="12265269" cy="1327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B2E32B-6144-4B29-DAF3-B2D538F4AB97}"/>
              </a:ext>
            </a:extLst>
          </p:cNvPr>
          <p:cNvSpPr txBox="1"/>
          <p:nvPr/>
        </p:nvSpPr>
        <p:spPr>
          <a:xfrm>
            <a:off x="2941320" y="340788"/>
            <a:ext cx="61806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 ФИЛИАЛА ГОСФОНДА «ЗАЩИТНИКИ ОТЧЕСТВА»  ПО СВЕРДЛОВСКОЙ ОБЛАСТИ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156F39-FE91-F282-3895-61CAA4899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929" y="1741521"/>
            <a:ext cx="1036410" cy="108518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E9382A-557D-3B0D-2EA3-E39E8F247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057" y="2978718"/>
            <a:ext cx="1767993" cy="177409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6BB08DD-BBA4-244E-575D-2EA17DCB46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98" y="4939157"/>
            <a:ext cx="1771352" cy="1771352"/>
          </a:xfrm>
          <a:prstGeom prst="rect">
            <a:avLst/>
          </a:prstGeom>
        </p:spPr>
      </p:pic>
      <p:sp>
        <p:nvSpPr>
          <p:cNvPr id="10" name="object 3">
            <a:extLst>
              <a:ext uri="{FF2B5EF4-FFF2-40B4-BE49-F238E27FC236}">
                <a16:creationId xmlns:a16="http://schemas.microsoft.com/office/drawing/2014/main" id="{3FD511AE-D2FD-CB6C-8025-0940227A91F4}"/>
              </a:ext>
            </a:extLst>
          </p:cNvPr>
          <p:cNvSpPr txBox="1">
            <a:spLocks/>
          </p:cNvSpPr>
          <p:nvPr/>
        </p:nvSpPr>
        <p:spPr>
          <a:xfrm>
            <a:off x="4516500" y="1970244"/>
            <a:ext cx="510883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4000" b="0" i="0">
                <a:solidFill>
                  <a:srgbClr val="001F5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 Black"/>
                <a:ea typeface="+mj-ea"/>
              </a:rPr>
              <a:t>+7(343)227-49-69</a:t>
            </a: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D3936B21-714C-4D5A-F047-C65E9DD0B1BD}"/>
              </a:ext>
            </a:extLst>
          </p:cNvPr>
          <p:cNvSpPr txBox="1"/>
          <p:nvPr/>
        </p:nvSpPr>
        <p:spPr>
          <a:xfrm>
            <a:off x="3252274" y="3240586"/>
            <a:ext cx="8915400" cy="2746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5570">
              <a:spcBef>
                <a:spcPts val="95"/>
              </a:spcBef>
            </a:pPr>
            <a:r>
              <a:rPr sz="4000" spc="-5" dirty="0">
                <a:solidFill>
                  <a:srgbClr val="001F5F"/>
                </a:solidFill>
                <a:latin typeface="Arial Black"/>
                <a:cs typeface="Arial Black"/>
              </a:rPr>
              <a:t>https://v</a:t>
            </a:r>
            <a:r>
              <a:rPr sz="4000" spc="-20" dirty="0">
                <a:solidFill>
                  <a:srgbClr val="001F5F"/>
                </a:solidFill>
                <a:latin typeface="Arial Black"/>
                <a:cs typeface="Arial Black"/>
              </a:rPr>
              <a:t>k</a:t>
            </a:r>
            <a:r>
              <a:rPr sz="4000" spc="-5" dirty="0">
                <a:solidFill>
                  <a:srgbClr val="001F5F"/>
                </a:solidFill>
                <a:latin typeface="Arial Black"/>
                <a:cs typeface="Arial Black"/>
              </a:rPr>
              <a:t>.com/</a:t>
            </a:r>
            <a:r>
              <a:rPr lang="en-US" sz="4000" spc="-5" dirty="0">
                <a:solidFill>
                  <a:srgbClr val="001F5F"/>
                </a:solidFill>
                <a:latin typeface="Arial Black"/>
                <a:cs typeface="Arial Black"/>
              </a:rPr>
              <a:t>zashchitniki_so</a:t>
            </a:r>
            <a:endParaRPr lang="ru-RU" sz="4000" spc="-5" dirty="0">
              <a:solidFill>
                <a:srgbClr val="001F5F"/>
              </a:solidFill>
              <a:latin typeface="Arial Black"/>
              <a:cs typeface="Arial Black"/>
            </a:endParaRPr>
          </a:p>
          <a:p>
            <a:pPr marL="115570">
              <a:spcBef>
                <a:spcPts val="95"/>
              </a:spcBef>
            </a:pPr>
            <a:endParaRPr lang="en-US" sz="4800" dirty="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15570">
              <a:spcBef>
                <a:spcPts val="95"/>
              </a:spcBef>
            </a:pPr>
            <a:endParaRPr sz="4800" dirty="0">
              <a:solidFill>
                <a:prstClr val="black"/>
              </a:solidFill>
              <a:latin typeface="Arial Black"/>
              <a:cs typeface="Arial Black"/>
            </a:endParaRPr>
          </a:p>
          <a:p>
            <a:pPr marL="12700"/>
            <a:r>
              <a:rPr sz="4000" spc="-10" dirty="0">
                <a:solidFill>
                  <a:srgbClr val="001F5F"/>
                </a:solidFill>
                <a:latin typeface="Arial Black"/>
                <a:cs typeface="Arial Black"/>
              </a:rPr>
              <a:t>https://t.me/</a:t>
            </a:r>
            <a:r>
              <a:rPr lang="en-US" sz="4000" spc="-10" dirty="0">
                <a:solidFill>
                  <a:srgbClr val="001F5F"/>
                </a:solidFill>
                <a:latin typeface="Arial Black"/>
                <a:cs typeface="Arial Black"/>
              </a:rPr>
              <a:t>Zashchitniki_SO</a:t>
            </a:r>
            <a:endParaRPr sz="4000" dirty="0">
              <a:solidFill>
                <a:prstClr val="black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7807139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582</Words>
  <Application>Microsoft Office PowerPoint</Application>
  <PresentationFormat>Широкоэкранный</PresentationFormat>
  <Paragraphs>92</Paragraphs>
  <Slides>16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Google Sans</vt:lpstr>
      <vt:lpstr>Halvar Breit Blk</vt:lpstr>
      <vt:lpstr>Inter Tight Light</vt:lpstr>
      <vt:lpstr>Microsoft Sans Serif</vt:lpstr>
      <vt:lpstr>Times New Roman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Professional</dc:creator>
  <cp:lastModifiedBy>User6</cp:lastModifiedBy>
  <cp:revision>12</cp:revision>
  <cp:lastPrinted>2025-09-16T07:33:03Z</cp:lastPrinted>
  <dcterms:created xsi:type="dcterms:W3CDTF">2025-08-25T16:19:50Z</dcterms:created>
  <dcterms:modified xsi:type="dcterms:W3CDTF">2025-10-20T08:44:04Z</dcterms:modified>
</cp:coreProperties>
</file>