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63" r:id="rId7"/>
    <p:sldId id="262" r:id="rId8"/>
    <p:sldId id="264" r:id="rId9"/>
    <p:sldId id="265" r:id="rId10"/>
    <p:sldId id="266" r:id="rId11"/>
    <p:sldId id="267" r:id="rId12"/>
  </p:sldIdLst>
  <p:sldSz cx="12192000" cy="6858000"/>
  <p:notesSz cx="12192000" cy="6858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Inter"/>
        <a:ea typeface="+mn-ea"/>
        <a:cs typeface="+mn-cs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Inter"/>
        <a:ea typeface="+mn-ea"/>
        <a:cs typeface="+mn-cs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Inter"/>
        <a:ea typeface="+mn-ea"/>
        <a:cs typeface="+mn-cs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Inter"/>
        <a:ea typeface="+mn-ea"/>
        <a:cs typeface="+mn-cs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Inter"/>
        <a:ea typeface="+mn-ea"/>
        <a:cs typeface="+mn-cs"/>
      </a:defRPr>
    </a:lvl5pPr>
    <a:lvl6pPr marL="2286000" algn="l" defTabSz="914400">
      <a:defRPr>
        <a:solidFill>
          <a:schemeClr val="tx1"/>
        </a:solidFill>
        <a:latin typeface="Inter"/>
        <a:ea typeface="+mn-ea"/>
        <a:cs typeface="+mn-cs"/>
      </a:defRPr>
    </a:lvl6pPr>
    <a:lvl7pPr marL="2743200" algn="l" defTabSz="914400">
      <a:defRPr>
        <a:solidFill>
          <a:schemeClr val="tx1"/>
        </a:solidFill>
        <a:latin typeface="Inter"/>
        <a:ea typeface="+mn-ea"/>
        <a:cs typeface="+mn-cs"/>
      </a:defRPr>
    </a:lvl7pPr>
    <a:lvl8pPr marL="3200400" algn="l" defTabSz="914400">
      <a:defRPr>
        <a:solidFill>
          <a:schemeClr val="tx1"/>
        </a:solidFill>
        <a:latin typeface="Inter"/>
        <a:ea typeface="+mn-ea"/>
        <a:cs typeface="+mn-cs"/>
      </a:defRPr>
    </a:lvl8pPr>
    <a:lvl9pPr marL="3657600" algn="l" defTabSz="914400">
      <a:defRPr>
        <a:solidFill>
          <a:schemeClr val="tx1"/>
        </a:solidFill>
        <a:latin typeface="Inter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9" d="100"/>
          <a:sy n="69" d="100"/>
        </p:scale>
        <p:origin x="-73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6005513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6005513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0" y="6006307"/>
            <a:ext cx="12192000" cy="86042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2646362"/>
            <a:ext cx="9144000" cy="911153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748586"/>
            <a:ext cx="9144000" cy="52316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2800">
                <a:solidFill>
                  <a:srgbClr val="214FE2"/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Вводим год</a:t>
            </a: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auto">
          <a:xfrm>
            <a:off x="5638776" y="509816"/>
            <a:ext cx="914447" cy="173046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1_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6005513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6005513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0" y="6006307"/>
            <a:ext cx="12192000" cy="86042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95325" y="2892852"/>
            <a:ext cx="9144000" cy="911153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695325" y="3995076"/>
            <a:ext cx="9144000" cy="5231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2800">
                <a:solidFill>
                  <a:srgbClr val="214FE2"/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marL="0" marR="0" lvl="0" indent="0" algn="r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r>
              <a:rPr lang="ru-RU"/>
              <a:t>Вводим год</a:t>
            </a:r>
          </a:p>
          <a:p>
            <a:pPr lvl="0">
              <a:defRPr/>
            </a:pPr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 bwMode="auto">
          <a:xfrm>
            <a:off x="695325" y="398498"/>
            <a:ext cx="914447" cy="173046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ромежуточный 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" name="Рисунок 8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12192000" cy="68580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Текст 14"/>
          <p:cNvSpPr>
            <a:spLocks noGrp="1"/>
          </p:cNvSpPr>
          <p:nvPr>
            <p:ph type="body" sz="quarter" idx="15" hasCustomPrompt="1"/>
          </p:nvPr>
        </p:nvSpPr>
        <p:spPr bwMode="auto">
          <a:xfrm>
            <a:off x="-975702" y="4455473"/>
            <a:ext cx="9028920" cy="1582577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square" lIns="1296000" tIns="0" rIns="180000" bIns="0" anchor="ctr">
            <a:normAutofit/>
          </a:bodyPr>
          <a:lstStyle>
            <a:lvl1pPr>
              <a:defRPr sz="3600">
                <a:solidFill>
                  <a:schemeClr val="bg1"/>
                </a:solidFill>
                <a:latin typeface="+mj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ВАШ</a:t>
            </a:r>
          </a:p>
          <a:p>
            <a:pPr lvl="0">
              <a:defRPr/>
            </a:pPr>
            <a:r>
              <a:rPr lang="ru-RU"/>
              <a:t>ПОДЗАГОЛОВОК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одзаголвок+Текст+фото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 bwMode="auto">
          <a:xfrm>
            <a:off x="838198" y="663752"/>
            <a:ext cx="10830638" cy="79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ru-RU"/>
              <a:t>Ваш заголовок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 bwMode="auto">
          <a:xfrm>
            <a:off x="838198" y="1586551"/>
            <a:ext cx="10830637" cy="6232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n-lt"/>
              </a:defRPr>
            </a:lvl2pPr>
            <a:lvl3pPr marL="914400" indent="0">
              <a:buNone/>
              <a:defRPr/>
            </a:lvl3pPr>
          </a:lstStyle>
          <a:p>
            <a:pPr lvl="0">
              <a:defRPr/>
            </a:pPr>
            <a:r>
              <a:rPr lang="ru-RU"/>
              <a:t>Ваш подзаголовок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2800"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838198" y="2395078"/>
            <a:ext cx="4959190" cy="3346080"/>
          </a:xfrm>
          <a:prstGeom prst="roundRect">
            <a:avLst>
              <a:gd name="adj" fmla="val 3057"/>
            </a:avLst>
          </a:prstGeom>
          <a:ln>
            <a:solidFill>
              <a:schemeClr val="bg1">
                <a:lumMod val="75000"/>
              </a:schemeClr>
            </a:solidFill>
          </a:ln>
        </p:spPr>
        <p:txBody>
          <a:bodyPr>
            <a:normAutofit/>
          </a:bodyPr>
          <a:lstStyle>
            <a:lvl1pPr>
              <a:defRPr sz="1600">
                <a:latin typeface="+mn-lt"/>
              </a:defRPr>
            </a:lvl1pPr>
          </a:lstStyle>
          <a:p>
            <a:pPr lvl="0">
              <a:defRPr/>
            </a:pPr>
            <a:r>
              <a:rPr lang="ru-RU"/>
              <a:t>Ваш текст </a:t>
            </a:r>
          </a:p>
        </p:txBody>
      </p:sp>
      <p:sp>
        <p:nvSpPr>
          <p:cNvPr id="9" name="Рисунок 8"/>
          <p:cNvSpPr>
            <a:spLocks noGrp="1"/>
          </p:cNvSpPr>
          <p:nvPr>
            <p:ph type="pic" sz="quarter" idx="12"/>
          </p:nvPr>
        </p:nvSpPr>
        <p:spPr bwMode="auto">
          <a:xfrm>
            <a:off x="6096000" y="2395907"/>
            <a:ext cx="5572837" cy="3345252"/>
          </a:xfrm>
          <a:prstGeom prst="roundRect">
            <a:avLst>
              <a:gd name="adj" fmla="val 3053"/>
            </a:avLst>
          </a:prstGeom>
          <a:ln>
            <a:noFill/>
          </a:ln>
        </p:spPr>
        <p:txBody>
          <a:bodyPr rtlCol="0">
            <a:normAutofit/>
          </a:bodyPr>
          <a:lstStyle/>
          <a:p>
            <a:pPr lvl="0"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Заголовок, 2 столбитка текста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Рисунок 3"/>
          <p:cNvPicPr>
            <a:picLocks noChangeAspect="1" noChangeArrowheads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01138" y="501524"/>
            <a:ext cx="10967697" cy="85975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714810" y="1889141"/>
            <a:ext cx="5466841" cy="1582794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+mn-lt"/>
              </a:defRPr>
            </a:lvl1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414725" y="4107838"/>
            <a:ext cx="5260682" cy="163849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>
                <a:latin typeface="+mn-lt"/>
              </a:defRPr>
            </a:lvl1pPr>
            <a:lvl3pPr marL="914400" indent="0">
              <a:buNone/>
              <a:defRPr/>
            </a:lvl3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1"/>
          </p:nvPr>
        </p:nvSpPr>
        <p:spPr bwMode="auto">
          <a:xfrm>
            <a:off x="701138" y="3678656"/>
            <a:ext cx="5480948" cy="2067676"/>
          </a:xfrm>
          <a:prstGeom prst="roundRect">
            <a:avLst>
              <a:gd name="adj" fmla="val 4769"/>
            </a:avLst>
          </a:prstGeom>
          <a:ln>
            <a:noFill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Рисунок 7"/>
          <p:cNvSpPr>
            <a:spLocks noGrp="1"/>
          </p:cNvSpPr>
          <p:nvPr>
            <p:ph type="pic" sz="quarter" idx="12"/>
          </p:nvPr>
        </p:nvSpPr>
        <p:spPr bwMode="auto">
          <a:xfrm>
            <a:off x="6414725" y="1444959"/>
            <a:ext cx="5260682" cy="1984042"/>
          </a:xfrm>
          <a:prstGeom prst="roundRect">
            <a:avLst>
              <a:gd name="adj" fmla="val 5437"/>
            </a:avLst>
          </a:prstGeom>
          <a:ln>
            <a:noFill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4" name="Текст 14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6414725" y="3682900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5" hasCustomPrompt="1"/>
          </p:nvPr>
        </p:nvSpPr>
        <p:spPr bwMode="auto">
          <a:xfrm>
            <a:off x="701138" y="1444959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3 столбик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1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Номер слайда 5"/>
          <p:cNvSpPr txBox="1"/>
          <p:nvPr/>
        </p:nvSpPr>
        <p:spPr bwMode="auto">
          <a:xfrm>
            <a:off x="8991600" y="6194424"/>
            <a:ext cx="2943225" cy="4778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Inter"/>
              </a:defRPr>
            </a:lvl1pPr>
            <a:lvl2pPr marL="742950" indent="-285750">
              <a:defRPr>
                <a:solidFill>
                  <a:schemeClr val="tx1"/>
                </a:solidFill>
                <a:latin typeface="Inter"/>
              </a:defRPr>
            </a:lvl2pPr>
            <a:lvl3pPr marL="1143000" indent="-228600">
              <a:defRPr>
                <a:solidFill>
                  <a:schemeClr val="tx1"/>
                </a:solidFill>
                <a:latin typeface="Inter"/>
              </a:defRPr>
            </a:lvl3pPr>
            <a:lvl4pPr marL="1600200" indent="-228600">
              <a:defRPr>
                <a:solidFill>
                  <a:schemeClr val="tx1"/>
                </a:solidFill>
                <a:latin typeface="Inter"/>
              </a:defRPr>
            </a:lvl4pPr>
            <a:lvl5pPr marL="2057400" indent="-228600">
              <a:defRPr>
                <a:solidFill>
                  <a:schemeClr val="tx1"/>
                </a:solidFill>
                <a:latin typeface="Inter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9pPr>
          </a:lstStyle>
          <a:p>
            <a:pPr algn="r">
              <a:defRPr/>
            </a:pPr>
            <a:r>
              <a:rPr lang="ru-RU" sz="2400">
                <a:solidFill>
                  <a:srgbClr val="8FAADC"/>
                </a:solidFill>
                <a:latin typeface="Pervye Extended Bold"/>
                <a:ea typeface="Pervye Extended Bold"/>
                <a:cs typeface="Pervye Extended Bold"/>
              </a:rPr>
              <a:t>Номер слайда</a:t>
            </a:r>
          </a:p>
        </p:txBody>
      </p:sp>
      <p:pic>
        <p:nvPicPr>
          <p:cNvPr id="14" name="Рисунок 6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Номер слайда 5"/>
          <p:cNvSpPr txBox="1"/>
          <p:nvPr/>
        </p:nvSpPr>
        <p:spPr bwMode="auto">
          <a:xfrm>
            <a:off x="8991600" y="6338888"/>
            <a:ext cx="2943225" cy="4778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Inter"/>
              </a:defRPr>
            </a:lvl1pPr>
            <a:lvl2pPr marL="742950" indent="-285750">
              <a:defRPr>
                <a:solidFill>
                  <a:schemeClr val="tx1"/>
                </a:solidFill>
                <a:latin typeface="Inter"/>
              </a:defRPr>
            </a:lvl2pPr>
            <a:lvl3pPr marL="1143000" indent="-228600">
              <a:defRPr>
                <a:solidFill>
                  <a:schemeClr val="tx1"/>
                </a:solidFill>
                <a:latin typeface="Inter"/>
              </a:defRPr>
            </a:lvl3pPr>
            <a:lvl4pPr marL="1600200" indent="-228600">
              <a:defRPr>
                <a:solidFill>
                  <a:schemeClr val="tx1"/>
                </a:solidFill>
                <a:latin typeface="Inter"/>
              </a:defRPr>
            </a:lvl4pPr>
            <a:lvl5pPr marL="2057400" indent="-228600">
              <a:defRPr>
                <a:solidFill>
                  <a:schemeClr val="tx1"/>
                </a:solidFill>
                <a:latin typeface="Inter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9pPr>
          </a:lstStyle>
          <a:p>
            <a:pPr algn="r">
              <a:defRPr/>
            </a:pPr>
            <a:r>
              <a:rPr lang="ru-RU" sz="2400">
                <a:solidFill>
                  <a:srgbClr val="8FAADC"/>
                </a:solidFill>
                <a:latin typeface="Pervye Extended Bold"/>
                <a:ea typeface="Pervye Extended Bold"/>
                <a:cs typeface="Pervye Extended Bold"/>
              </a:rPr>
              <a:t>Номер слайда</a:t>
            </a:r>
          </a:p>
        </p:txBody>
      </p:sp>
      <p:pic>
        <p:nvPicPr>
          <p:cNvPr id="16" name="Рисунок 8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81657" y="768350"/>
            <a:ext cx="10940969" cy="614055"/>
          </a:xfrm>
        </p:spPr>
        <p:txBody>
          <a:bodyPr anchor="t"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681657" y="4015005"/>
            <a:ext cx="3420000" cy="17638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7" name="Текст 2"/>
          <p:cNvSpPr>
            <a:spLocks noGrp="1"/>
          </p:cNvSpPr>
          <p:nvPr>
            <p:ph type="body" idx="13"/>
          </p:nvPr>
        </p:nvSpPr>
        <p:spPr bwMode="auto">
          <a:xfrm>
            <a:off x="4442141" y="4015005"/>
            <a:ext cx="3420000" cy="176381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8" name="Текст 2"/>
          <p:cNvSpPr>
            <a:spLocks noGrp="1"/>
          </p:cNvSpPr>
          <p:nvPr>
            <p:ph type="body" idx="14"/>
          </p:nvPr>
        </p:nvSpPr>
        <p:spPr bwMode="auto">
          <a:xfrm>
            <a:off x="8202626" y="4015004"/>
            <a:ext cx="3420000" cy="176381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9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5" name="Рисунок 4"/>
          <p:cNvSpPr>
            <a:spLocks noGrp="1"/>
          </p:cNvSpPr>
          <p:nvPr>
            <p:ph type="pic" sz="quarter" idx="15"/>
          </p:nvPr>
        </p:nvSpPr>
        <p:spPr bwMode="auto">
          <a:xfrm>
            <a:off x="681657" y="2039269"/>
            <a:ext cx="3420000" cy="1677069"/>
          </a:xfrm>
          <a:prstGeom prst="roundRect">
            <a:avLst>
              <a:gd name="adj" fmla="val 5873"/>
            </a:avLst>
          </a:prstGeom>
          <a:ln>
            <a:noFill/>
          </a:ln>
        </p:spPr>
        <p:txBody>
          <a:bodyPr rtlCol="0">
            <a:normAutofit/>
          </a:bodyPr>
          <a:lstStyle/>
          <a:p>
            <a:pPr lvl="0">
              <a:defRPr/>
            </a:pPr>
            <a:endParaRPr lang="ru-RU"/>
          </a:p>
        </p:txBody>
      </p:sp>
      <p:sp>
        <p:nvSpPr>
          <p:cNvPr id="20" name="Рисунок 4"/>
          <p:cNvSpPr>
            <a:spLocks noGrp="1"/>
          </p:cNvSpPr>
          <p:nvPr>
            <p:ph type="pic" sz="quarter" idx="16"/>
          </p:nvPr>
        </p:nvSpPr>
        <p:spPr bwMode="auto">
          <a:xfrm>
            <a:off x="8202626" y="2022364"/>
            <a:ext cx="3420000" cy="1677069"/>
          </a:xfrm>
          <a:prstGeom prst="roundRect">
            <a:avLst>
              <a:gd name="adj" fmla="val 6149"/>
            </a:avLst>
          </a:prstGeom>
          <a:ln>
            <a:noFill/>
          </a:ln>
        </p:spPr>
        <p:txBody>
          <a:bodyPr rtlCol="0">
            <a:normAutofit/>
          </a:bodyPr>
          <a:lstStyle/>
          <a:p>
            <a:pPr lvl="0">
              <a:defRPr/>
            </a:pPr>
            <a:endParaRPr lang="ru-RU"/>
          </a:p>
        </p:txBody>
      </p:sp>
      <p:sp>
        <p:nvSpPr>
          <p:cNvPr id="21" name="Рисунок 4"/>
          <p:cNvSpPr>
            <a:spLocks noGrp="1"/>
          </p:cNvSpPr>
          <p:nvPr>
            <p:ph type="pic" sz="quarter" idx="17"/>
          </p:nvPr>
        </p:nvSpPr>
        <p:spPr bwMode="auto">
          <a:xfrm>
            <a:off x="4442141" y="2039269"/>
            <a:ext cx="3420000" cy="1677069"/>
          </a:xfrm>
          <a:prstGeom prst="roundRect">
            <a:avLst>
              <a:gd name="adj" fmla="val 5043"/>
            </a:avLst>
          </a:prstGeom>
          <a:ln>
            <a:noFill/>
          </a:ln>
        </p:spPr>
        <p:txBody>
          <a:bodyPr rtlCol="0">
            <a:normAutofit/>
          </a:bodyPr>
          <a:lstStyle/>
          <a:p>
            <a:pPr lvl="0">
              <a:defRPr/>
            </a:pPr>
            <a:endParaRPr lang="ru-RU"/>
          </a:p>
        </p:txBody>
      </p:sp>
      <p:sp>
        <p:nvSpPr>
          <p:cNvPr id="22" name="Объект 2"/>
          <p:cNvSpPr>
            <a:spLocks noGrp="1"/>
          </p:cNvSpPr>
          <p:nvPr>
            <p:ph idx="18"/>
          </p:nvPr>
        </p:nvSpPr>
        <p:spPr bwMode="auto">
          <a:xfrm>
            <a:off x="681657" y="1518753"/>
            <a:ext cx="10940969" cy="38416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n-lt"/>
              </a:defRPr>
            </a:lvl2pPr>
            <a:lvl3pPr marL="914400" indent="0">
              <a:buNone/>
              <a:defRPr/>
            </a:lvl3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5" name="Текст 14"/>
          <p:cNvSpPr>
            <a:spLocks noGrp="1"/>
          </p:cNvSpPr>
          <p:nvPr>
            <p:ph type="body" sz="quarter" idx="19" hasCustomPrompt="1"/>
          </p:nvPr>
        </p:nvSpPr>
        <p:spPr bwMode="auto">
          <a:xfrm>
            <a:off x="1377544" y="3524152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6" name="Текст 14"/>
          <p:cNvSpPr>
            <a:spLocks noGrp="1"/>
          </p:cNvSpPr>
          <p:nvPr>
            <p:ph type="body" sz="quarter" idx="20" hasCustomPrompt="1"/>
          </p:nvPr>
        </p:nvSpPr>
        <p:spPr bwMode="auto">
          <a:xfrm>
            <a:off x="5156028" y="3541057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7" name="Текст 14"/>
          <p:cNvSpPr>
            <a:spLocks noGrp="1"/>
          </p:cNvSpPr>
          <p:nvPr>
            <p:ph type="body" sz="quarter" idx="21" hasCustomPrompt="1"/>
          </p:nvPr>
        </p:nvSpPr>
        <p:spPr bwMode="auto">
          <a:xfrm>
            <a:off x="8934513" y="3503679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6 блоков текста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532263"/>
            <a:ext cx="10515600" cy="78993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10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12" name="Рисунок 8"/>
          <p:cNvSpPr>
            <a:spLocks noGrp="1"/>
          </p:cNvSpPr>
          <p:nvPr>
            <p:ph type="pic" sz="quarter" idx="12"/>
          </p:nvPr>
        </p:nvSpPr>
        <p:spPr bwMode="auto">
          <a:xfrm>
            <a:off x="2624870" y="4775994"/>
            <a:ext cx="1587010" cy="909638"/>
          </a:xfrm>
          <a:prstGeom prst="roundRect">
            <a:avLst>
              <a:gd name="adj" fmla="val 14626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Рисунок 8"/>
          <p:cNvSpPr>
            <a:spLocks noGrp="1"/>
          </p:cNvSpPr>
          <p:nvPr>
            <p:ph type="pic" sz="quarter" idx="13"/>
          </p:nvPr>
        </p:nvSpPr>
        <p:spPr bwMode="auto">
          <a:xfrm>
            <a:off x="4409953" y="4775994"/>
            <a:ext cx="1587010" cy="909638"/>
          </a:xfrm>
          <a:prstGeom prst="roundRect">
            <a:avLst>
              <a:gd name="adj" fmla="val 14626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4" name="Рисунок 8"/>
          <p:cNvSpPr>
            <a:spLocks noGrp="1"/>
          </p:cNvSpPr>
          <p:nvPr>
            <p:ph type="pic" sz="quarter" idx="14"/>
          </p:nvPr>
        </p:nvSpPr>
        <p:spPr bwMode="auto">
          <a:xfrm>
            <a:off x="6195035" y="4775994"/>
            <a:ext cx="1587010" cy="909638"/>
          </a:xfrm>
          <a:prstGeom prst="roundRect">
            <a:avLst>
              <a:gd name="adj" fmla="val 14626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Рисунок 8"/>
          <p:cNvSpPr>
            <a:spLocks noGrp="1"/>
          </p:cNvSpPr>
          <p:nvPr>
            <p:ph type="pic" sz="quarter" idx="15"/>
          </p:nvPr>
        </p:nvSpPr>
        <p:spPr bwMode="auto">
          <a:xfrm>
            <a:off x="7980119" y="4775994"/>
            <a:ext cx="1587010" cy="909638"/>
          </a:xfrm>
          <a:prstGeom prst="roundRect">
            <a:avLst>
              <a:gd name="adj" fmla="val 14626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Рисунок 8"/>
          <p:cNvSpPr>
            <a:spLocks noGrp="1"/>
          </p:cNvSpPr>
          <p:nvPr>
            <p:ph type="pic" sz="quarter" idx="16"/>
          </p:nvPr>
        </p:nvSpPr>
        <p:spPr bwMode="auto">
          <a:xfrm>
            <a:off x="9765203" y="4775994"/>
            <a:ext cx="1587010" cy="909638"/>
          </a:xfrm>
          <a:prstGeom prst="roundRect">
            <a:avLst>
              <a:gd name="adj" fmla="val 14626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" name="Рисунок 8"/>
          <p:cNvSpPr>
            <a:spLocks noGrp="1"/>
          </p:cNvSpPr>
          <p:nvPr>
            <p:ph type="pic" sz="quarter" idx="17"/>
          </p:nvPr>
        </p:nvSpPr>
        <p:spPr bwMode="auto">
          <a:xfrm>
            <a:off x="839787" y="4775994"/>
            <a:ext cx="1587010" cy="909638"/>
          </a:xfrm>
          <a:prstGeom prst="roundRect">
            <a:avLst>
              <a:gd name="adj" fmla="val 14626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7" y="1882058"/>
            <a:ext cx="2957062" cy="1061432"/>
          </a:xfrm>
          <a:prstGeom prst="rect">
            <a:avLst/>
          </a:prstGeom>
        </p:spPr>
        <p:txBody>
          <a:bodyPr tIns="252000"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0" name="Текст 14"/>
          <p:cNvSpPr>
            <a:spLocks noGrp="1"/>
          </p:cNvSpPr>
          <p:nvPr>
            <p:ph type="body" sz="quarter" idx="19" hasCustomPrompt="1"/>
          </p:nvPr>
        </p:nvSpPr>
        <p:spPr bwMode="auto">
          <a:xfrm>
            <a:off x="792914" y="1706778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1" name="Текст 2"/>
          <p:cNvSpPr>
            <a:spLocks noGrp="1"/>
          </p:cNvSpPr>
          <p:nvPr>
            <p:ph type="body" idx="20"/>
          </p:nvPr>
        </p:nvSpPr>
        <p:spPr bwMode="auto">
          <a:xfrm>
            <a:off x="839787" y="3435475"/>
            <a:ext cx="2957062" cy="1061432"/>
          </a:xfrm>
          <a:prstGeom prst="rect">
            <a:avLst/>
          </a:prstGeom>
        </p:spPr>
        <p:txBody>
          <a:bodyPr tIns="252000"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2" name="Текст 14"/>
          <p:cNvSpPr>
            <a:spLocks noGrp="1"/>
          </p:cNvSpPr>
          <p:nvPr>
            <p:ph type="body" sz="quarter" idx="21" hasCustomPrompt="1"/>
          </p:nvPr>
        </p:nvSpPr>
        <p:spPr bwMode="auto">
          <a:xfrm>
            <a:off x="792914" y="3260194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3" name="Текст 2"/>
          <p:cNvSpPr>
            <a:spLocks noGrp="1"/>
          </p:cNvSpPr>
          <p:nvPr>
            <p:ph type="body" idx="22"/>
          </p:nvPr>
        </p:nvSpPr>
        <p:spPr bwMode="auto">
          <a:xfrm>
            <a:off x="4617469" y="1882058"/>
            <a:ext cx="2957062" cy="1061432"/>
          </a:xfrm>
          <a:prstGeom prst="rect">
            <a:avLst/>
          </a:prstGeom>
        </p:spPr>
        <p:txBody>
          <a:bodyPr tIns="252000"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4" name="Текст 14"/>
          <p:cNvSpPr>
            <a:spLocks noGrp="1"/>
          </p:cNvSpPr>
          <p:nvPr>
            <p:ph type="body" sz="quarter" idx="23" hasCustomPrompt="1"/>
          </p:nvPr>
        </p:nvSpPr>
        <p:spPr bwMode="auto">
          <a:xfrm>
            <a:off x="4570596" y="1706778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5" name="Текст 2"/>
          <p:cNvSpPr>
            <a:spLocks noGrp="1"/>
          </p:cNvSpPr>
          <p:nvPr>
            <p:ph type="body" idx="24"/>
          </p:nvPr>
        </p:nvSpPr>
        <p:spPr bwMode="auto">
          <a:xfrm>
            <a:off x="4617469" y="3443603"/>
            <a:ext cx="2957062" cy="1061432"/>
          </a:xfrm>
          <a:prstGeom prst="rect">
            <a:avLst/>
          </a:prstGeom>
        </p:spPr>
        <p:txBody>
          <a:bodyPr tIns="252000"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6" name="Текст 14"/>
          <p:cNvSpPr>
            <a:spLocks noGrp="1"/>
          </p:cNvSpPr>
          <p:nvPr>
            <p:ph type="body" sz="quarter" idx="25" hasCustomPrompt="1"/>
          </p:nvPr>
        </p:nvSpPr>
        <p:spPr bwMode="auto">
          <a:xfrm>
            <a:off x="4570596" y="3268322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7" name="Текст 2"/>
          <p:cNvSpPr>
            <a:spLocks noGrp="1"/>
          </p:cNvSpPr>
          <p:nvPr>
            <p:ph type="body" idx="26"/>
          </p:nvPr>
        </p:nvSpPr>
        <p:spPr bwMode="auto">
          <a:xfrm>
            <a:off x="8395151" y="1882058"/>
            <a:ext cx="2957062" cy="1061432"/>
          </a:xfrm>
          <a:prstGeom prst="rect">
            <a:avLst/>
          </a:prstGeom>
        </p:spPr>
        <p:txBody>
          <a:bodyPr tIns="252000"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8" name="Текст 14"/>
          <p:cNvSpPr>
            <a:spLocks noGrp="1"/>
          </p:cNvSpPr>
          <p:nvPr>
            <p:ph type="body" sz="quarter" idx="27" hasCustomPrompt="1"/>
          </p:nvPr>
        </p:nvSpPr>
        <p:spPr bwMode="auto">
          <a:xfrm>
            <a:off x="8348278" y="1706778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9" name="Текст 2"/>
          <p:cNvSpPr>
            <a:spLocks noGrp="1"/>
          </p:cNvSpPr>
          <p:nvPr>
            <p:ph type="body" idx="28"/>
          </p:nvPr>
        </p:nvSpPr>
        <p:spPr bwMode="auto">
          <a:xfrm>
            <a:off x="8395151" y="3435475"/>
            <a:ext cx="2957062" cy="1061432"/>
          </a:xfrm>
          <a:prstGeom prst="rect">
            <a:avLst/>
          </a:prstGeom>
        </p:spPr>
        <p:txBody>
          <a:bodyPr tIns="252000">
            <a:norm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30" name="Текст 14"/>
          <p:cNvSpPr>
            <a:spLocks noGrp="1"/>
          </p:cNvSpPr>
          <p:nvPr>
            <p:ph type="body" sz="quarter" idx="29" hasCustomPrompt="1"/>
          </p:nvPr>
        </p:nvSpPr>
        <p:spPr bwMode="auto">
          <a:xfrm>
            <a:off x="8348278" y="3260194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 algn="ctr"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Цифры+ текс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Номер слайда 5"/>
          <p:cNvSpPr txBox="1"/>
          <p:nvPr/>
        </p:nvSpPr>
        <p:spPr bwMode="auto">
          <a:xfrm>
            <a:off x="8991600" y="6338888"/>
            <a:ext cx="2943225" cy="4778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Inter"/>
              </a:defRPr>
            </a:lvl1pPr>
            <a:lvl2pPr marL="742950" indent="-285750">
              <a:defRPr>
                <a:solidFill>
                  <a:schemeClr val="tx1"/>
                </a:solidFill>
                <a:latin typeface="Inter"/>
              </a:defRPr>
            </a:lvl2pPr>
            <a:lvl3pPr marL="1143000" indent="-228600">
              <a:defRPr>
                <a:solidFill>
                  <a:schemeClr val="tx1"/>
                </a:solidFill>
                <a:latin typeface="Inter"/>
              </a:defRPr>
            </a:lvl3pPr>
            <a:lvl4pPr marL="1600200" indent="-228600">
              <a:defRPr>
                <a:solidFill>
                  <a:schemeClr val="tx1"/>
                </a:solidFill>
                <a:latin typeface="Inter"/>
              </a:defRPr>
            </a:lvl4pPr>
            <a:lvl5pPr marL="2057400" indent="-228600">
              <a:defRPr>
                <a:solidFill>
                  <a:schemeClr val="tx1"/>
                </a:solidFill>
                <a:latin typeface="Inter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9pPr>
          </a:lstStyle>
          <a:p>
            <a:pPr algn="r">
              <a:defRPr/>
            </a:pPr>
            <a:r>
              <a:rPr lang="ru-RU" sz="2400">
                <a:solidFill>
                  <a:srgbClr val="8FAADC"/>
                </a:solidFill>
                <a:latin typeface="Pervye Extended Bold"/>
                <a:ea typeface="Pervye Extended Bold"/>
                <a:cs typeface="Pervye Extended Bold"/>
              </a:rPr>
              <a:t>Номер слайда</a:t>
            </a:r>
          </a:p>
        </p:txBody>
      </p:sp>
      <p:pic>
        <p:nvPicPr>
          <p:cNvPr id="9" name="Рисунок 7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46151" y="600322"/>
            <a:ext cx="10601870" cy="895558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11" name="Рисунок 8"/>
          <p:cNvSpPr>
            <a:spLocks noGrp="1"/>
          </p:cNvSpPr>
          <p:nvPr>
            <p:ph type="pic" sz="quarter" idx="17"/>
          </p:nvPr>
        </p:nvSpPr>
        <p:spPr bwMode="auto">
          <a:xfrm>
            <a:off x="839786" y="3609891"/>
            <a:ext cx="3191035" cy="2225315"/>
          </a:xfrm>
          <a:prstGeom prst="roundRect">
            <a:avLst>
              <a:gd name="adj" fmla="val 4389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8" hasCustomPrompt="1"/>
          </p:nvPr>
        </p:nvSpPr>
        <p:spPr bwMode="auto">
          <a:xfrm>
            <a:off x="846152" y="1669383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14" name="Текст 2"/>
          <p:cNvSpPr>
            <a:spLocks noGrp="1"/>
          </p:cNvSpPr>
          <p:nvPr>
            <p:ph type="body" idx="20"/>
          </p:nvPr>
        </p:nvSpPr>
        <p:spPr bwMode="auto">
          <a:xfrm>
            <a:off x="1498183" y="1669381"/>
            <a:ext cx="2533128" cy="572881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400" b="1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21" hasCustomPrompt="1"/>
          </p:nvPr>
        </p:nvSpPr>
        <p:spPr bwMode="auto">
          <a:xfrm>
            <a:off x="839787" y="2719149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17" name="Текст 2"/>
          <p:cNvSpPr>
            <a:spLocks noGrp="1"/>
          </p:cNvSpPr>
          <p:nvPr>
            <p:ph type="body" idx="22"/>
          </p:nvPr>
        </p:nvSpPr>
        <p:spPr bwMode="auto">
          <a:xfrm>
            <a:off x="1491817" y="2719147"/>
            <a:ext cx="2539005" cy="572881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400" b="1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23" hasCustomPrompt="1"/>
          </p:nvPr>
        </p:nvSpPr>
        <p:spPr bwMode="auto">
          <a:xfrm>
            <a:off x="4443046" y="1669383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19" name="Текст 2"/>
          <p:cNvSpPr>
            <a:spLocks noGrp="1"/>
          </p:cNvSpPr>
          <p:nvPr>
            <p:ph type="body" idx="24"/>
          </p:nvPr>
        </p:nvSpPr>
        <p:spPr bwMode="auto">
          <a:xfrm>
            <a:off x="5095077" y="1669381"/>
            <a:ext cx="2625634" cy="572881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400" b="1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25" hasCustomPrompt="1"/>
          </p:nvPr>
        </p:nvSpPr>
        <p:spPr bwMode="auto">
          <a:xfrm>
            <a:off x="4443046" y="2719149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21" name="Текст 2"/>
          <p:cNvSpPr>
            <a:spLocks noGrp="1"/>
          </p:cNvSpPr>
          <p:nvPr>
            <p:ph type="body" idx="26"/>
          </p:nvPr>
        </p:nvSpPr>
        <p:spPr bwMode="auto">
          <a:xfrm>
            <a:off x="5095077" y="2719147"/>
            <a:ext cx="2625634" cy="572881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400" b="1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27" hasCustomPrompt="1"/>
          </p:nvPr>
        </p:nvSpPr>
        <p:spPr bwMode="auto">
          <a:xfrm>
            <a:off x="8160691" y="1669383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25" name="Текст 2"/>
          <p:cNvSpPr>
            <a:spLocks noGrp="1"/>
          </p:cNvSpPr>
          <p:nvPr>
            <p:ph type="body" idx="28"/>
          </p:nvPr>
        </p:nvSpPr>
        <p:spPr bwMode="auto">
          <a:xfrm>
            <a:off x="8812722" y="1669381"/>
            <a:ext cx="2625634" cy="572881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400" b="1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29" hasCustomPrompt="1"/>
          </p:nvPr>
        </p:nvSpPr>
        <p:spPr bwMode="auto">
          <a:xfrm>
            <a:off x="8160691" y="2719149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27" name="Текст 2"/>
          <p:cNvSpPr>
            <a:spLocks noGrp="1"/>
          </p:cNvSpPr>
          <p:nvPr>
            <p:ph type="body" idx="30"/>
          </p:nvPr>
        </p:nvSpPr>
        <p:spPr bwMode="auto">
          <a:xfrm>
            <a:off x="8812722" y="2719147"/>
            <a:ext cx="2625634" cy="572881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400" b="1" i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half" idx="2" hasCustomPrompt="1"/>
          </p:nvPr>
        </p:nvSpPr>
        <p:spPr bwMode="auto">
          <a:xfrm>
            <a:off x="4230876" y="3768913"/>
            <a:ext cx="7217145" cy="2066293"/>
          </a:xfrm>
          <a:prstGeom prst="roundRect">
            <a:avLst>
              <a:gd name="adj" fmla="val 3682"/>
            </a:avLst>
          </a:prstGeom>
          <a:ln>
            <a:solidFill>
              <a:schemeClr val="bg1">
                <a:lumMod val="75000"/>
              </a:schemeClr>
            </a:solidFill>
          </a:ln>
        </p:spPr>
        <p:txBody>
          <a:bodyPr tIns="288000" rIns="90000"/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Ваш текст</a:t>
            </a:r>
          </a:p>
        </p:txBody>
      </p:sp>
      <p:sp>
        <p:nvSpPr>
          <p:cNvPr id="31" name="Текст 14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4230876" y="3609891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>
              <a:defRPr sz="1800">
                <a:solidFill>
                  <a:schemeClr val="bg1"/>
                </a:solidFill>
                <a:latin typeface="Inter V Semi Bold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еречислени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 txBox="1"/>
          <p:nvPr/>
        </p:nvSpPr>
        <p:spPr bwMode="auto">
          <a:xfrm>
            <a:off x="8991600" y="6338888"/>
            <a:ext cx="2943225" cy="4778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Inter"/>
              </a:defRPr>
            </a:lvl1pPr>
            <a:lvl2pPr marL="742950" indent="-285750">
              <a:defRPr>
                <a:solidFill>
                  <a:schemeClr val="tx1"/>
                </a:solidFill>
                <a:latin typeface="Inter"/>
              </a:defRPr>
            </a:lvl2pPr>
            <a:lvl3pPr marL="1143000" indent="-228600">
              <a:defRPr>
                <a:solidFill>
                  <a:schemeClr val="tx1"/>
                </a:solidFill>
                <a:latin typeface="Inter"/>
              </a:defRPr>
            </a:lvl3pPr>
            <a:lvl4pPr marL="1600200" indent="-228600">
              <a:defRPr>
                <a:solidFill>
                  <a:schemeClr val="tx1"/>
                </a:solidFill>
                <a:latin typeface="Inter"/>
              </a:defRPr>
            </a:lvl4pPr>
            <a:lvl5pPr marL="2057400" indent="-228600">
              <a:defRPr>
                <a:solidFill>
                  <a:schemeClr val="tx1"/>
                </a:solidFill>
                <a:latin typeface="Inter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9pPr>
          </a:lstStyle>
          <a:p>
            <a:pPr algn="r">
              <a:defRPr/>
            </a:pPr>
            <a:r>
              <a:rPr lang="ru-RU" sz="2400">
                <a:solidFill>
                  <a:srgbClr val="8FAADC"/>
                </a:solidFill>
                <a:latin typeface="Pervye Extended Bold"/>
                <a:ea typeface="Pervye Extended Bold"/>
                <a:cs typeface="Pervye Extended Bold"/>
              </a:rPr>
              <a:t>Номер слайда</a:t>
            </a:r>
          </a:p>
        </p:txBody>
      </p:sp>
      <p:pic>
        <p:nvPicPr>
          <p:cNvPr id="7" name="Рисунок 7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2167368"/>
            <a:ext cx="10829048" cy="78993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2" name="Прямоугольник: скругленные углы 1"/>
          <p:cNvSpPr/>
          <p:nvPr userDrawn="1"/>
        </p:nvSpPr>
        <p:spPr bwMode="auto">
          <a:xfrm>
            <a:off x="839787" y="3328099"/>
            <a:ext cx="10829049" cy="2504726"/>
          </a:xfrm>
          <a:prstGeom prst="roundRect">
            <a:avLst>
              <a:gd name="adj" fmla="val 4385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1081401" y="3680360"/>
            <a:ext cx="4894870" cy="2023410"/>
          </a:xfrm>
        </p:spPr>
        <p:txBody>
          <a:bodyPr lIns="0"/>
          <a:lstStyle>
            <a:lvl1pPr marL="269875" indent="-269875">
              <a:lnSpc>
                <a:spcPct val="100000"/>
              </a:lnSpc>
              <a:buClr>
                <a:srgbClr val="214FE2"/>
              </a:buClr>
              <a:buSzPct val="85000"/>
              <a:buFont typeface="Arial" panose="020B0604020202020204"/>
              <a:buChar char="•"/>
              <a:defRPr sz="2000">
                <a:latin typeface="+mn-lt"/>
              </a:defRPr>
            </a:lvl1pPr>
          </a:lstStyle>
          <a:p>
            <a:pPr lvl="0">
              <a:defRPr/>
            </a:pPr>
            <a:r>
              <a:rPr lang="ru-RU"/>
              <a:t>Ваше слово </a:t>
            </a:r>
          </a:p>
          <a:p>
            <a:pPr lvl="0">
              <a:defRPr/>
            </a:pPr>
            <a:r>
              <a:rPr lang="ru-RU"/>
              <a:t>… </a:t>
            </a:r>
          </a:p>
          <a:p>
            <a:pPr lvl="0">
              <a:defRPr/>
            </a:pPr>
            <a:r>
              <a:rPr lang="ru-RU"/>
              <a:t>… </a:t>
            </a:r>
          </a:p>
          <a:p>
            <a:pPr lvl="0">
              <a:defRPr/>
            </a:pPr>
            <a:r>
              <a:rPr lang="ru-RU"/>
              <a:t>…</a:t>
            </a:r>
            <a:br>
              <a:rPr lang="ru-RU"/>
            </a:br>
            <a:endParaRPr lang="ru-RU"/>
          </a:p>
          <a:p>
            <a:pPr lvl="0">
              <a:defRPr/>
            </a:pPr>
            <a:endParaRPr lang="ru-RU"/>
          </a:p>
        </p:txBody>
      </p:sp>
      <p:sp>
        <p:nvSpPr>
          <p:cNvPr id="16" name="Текст 14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6375118" y="3680360"/>
            <a:ext cx="4894870" cy="2023410"/>
          </a:xfrm>
        </p:spPr>
        <p:txBody>
          <a:bodyPr lIns="0"/>
          <a:lstStyle>
            <a:lvl1pPr marL="269875" indent="-269875">
              <a:lnSpc>
                <a:spcPct val="100000"/>
              </a:lnSpc>
              <a:buClr>
                <a:srgbClr val="214FE2"/>
              </a:buClr>
              <a:buSzPct val="85000"/>
              <a:buFont typeface="Arial" panose="020B0604020202020204"/>
              <a:buChar char="•"/>
              <a:defRPr sz="2000">
                <a:latin typeface="+mn-lt"/>
              </a:defRPr>
            </a:lvl1pPr>
          </a:lstStyle>
          <a:p>
            <a:pPr lvl="0">
              <a:defRPr/>
            </a:pPr>
            <a:r>
              <a:rPr lang="ru-RU"/>
              <a:t>Ваше слово </a:t>
            </a:r>
          </a:p>
          <a:p>
            <a:pPr lvl="0">
              <a:defRPr/>
            </a:pPr>
            <a:r>
              <a:rPr lang="ru-RU"/>
              <a:t>… </a:t>
            </a:r>
          </a:p>
          <a:p>
            <a:pPr lvl="0">
              <a:defRPr/>
            </a:pPr>
            <a:r>
              <a:rPr lang="ru-RU"/>
              <a:t>… </a:t>
            </a:r>
          </a:p>
          <a:p>
            <a:pPr lvl="0">
              <a:defRPr/>
            </a:pPr>
            <a:r>
              <a:rPr lang="ru-RU"/>
              <a:t>…</a:t>
            </a:r>
            <a:br>
              <a:rPr lang="ru-RU"/>
            </a:br>
            <a:endParaRPr lang="ru-RU"/>
          </a:p>
          <a:p>
            <a:pPr lvl="0">
              <a:defRPr/>
            </a:pPr>
            <a:endParaRPr lang="ru-RU"/>
          </a:p>
        </p:txBody>
      </p:sp>
      <p:sp>
        <p:nvSpPr>
          <p:cNvPr id="17" name="Текст 14"/>
          <p:cNvSpPr>
            <a:spLocks noGrp="1"/>
          </p:cNvSpPr>
          <p:nvPr>
            <p:ph type="body" sz="quarter" idx="13" hasCustomPrompt="1"/>
          </p:nvPr>
        </p:nvSpPr>
        <p:spPr bwMode="auto">
          <a:xfrm>
            <a:off x="836612" y="3143551"/>
            <a:ext cx="1862479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tIns="0" rIns="36000" bIns="0" anchor="ctr">
            <a:spAutoFit/>
          </a:bodyPr>
          <a:lstStyle>
            <a:lvl1pPr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  <p:sp>
        <p:nvSpPr>
          <p:cNvPr id="20" name="Рисунок 7"/>
          <p:cNvSpPr>
            <a:spLocks noGrp="1"/>
          </p:cNvSpPr>
          <p:nvPr>
            <p:ph type="pic" sz="quarter" idx="14"/>
          </p:nvPr>
        </p:nvSpPr>
        <p:spPr bwMode="auto">
          <a:xfrm>
            <a:off x="836612" y="454878"/>
            <a:ext cx="3388039" cy="1529163"/>
          </a:xfrm>
          <a:prstGeom prst="roundRect">
            <a:avLst>
              <a:gd name="adj" fmla="val 5437"/>
            </a:avLst>
          </a:prstGeom>
          <a:ln>
            <a:noFill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" name="Рисунок 7"/>
          <p:cNvSpPr>
            <a:spLocks noGrp="1"/>
          </p:cNvSpPr>
          <p:nvPr>
            <p:ph type="pic" sz="quarter" idx="15"/>
          </p:nvPr>
        </p:nvSpPr>
        <p:spPr bwMode="auto">
          <a:xfrm>
            <a:off x="8280797" y="441665"/>
            <a:ext cx="3388039" cy="1529163"/>
          </a:xfrm>
          <a:prstGeom prst="roundRect">
            <a:avLst>
              <a:gd name="adj" fmla="val 5437"/>
            </a:avLst>
          </a:prstGeom>
          <a:ln>
            <a:noFill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2" name="Рисунок 7"/>
          <p:cNvSpPr>
            <a:spLocks noGrp="1"/>
          </p:cNvSpPr>
          <p:nvPr>
            <p:ph type="pic" sz="quarter" idx="16"/>
          </p:nvPr>
        </p:nvSpPr>
        <p:spPr bwMode="auto">
          <a:xfrm>
            <a:off x="4558704" y="449093"/>
            <a:ext cx="3388039" cy="1529163"/>
          </a:xfrm>
          <a:prstGeom prst="roundRect">
            <a:avLst>
              <a:gd name="adj" fmla="val 5437"/>
            </a:avLst>
          </a:prstGeom>
          <a:ln>
            <a:noFill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екст с картинкой+цифры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534201"/>
            <a:ext cx="10860087" cy="682350"/>
          </a:xfrm>
        </p:spPr>
        <p:txBody>
          <a:bodyPr anchor="t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1917823"/>
            <a:ext cx="3932237" cy="17358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9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1"/>
          </p:nvPr>
        </p:nvSpPr>
        <p:spPr bwMode="auto">
          <a:xfrm>
            <a:off x="5248275" y="1451113"/>
            <a:ext cx="6451600" cy="4417875"/>
          </a:xfrm>
          <a:prstGeom prst="roundRect">
            <a:avLst>
              <a:gd name="adj" fmla="val 3190"/>
            </a:avLst>
          </a:prstGeo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Текст 3"/>
          <p:cNvSpPr>
            <a:spLocks noGrp="1"/>
          </p:cNvSpPr>
          <p:nvPr>
            <p:ph type="body" sz="quarter" idx="21" hasCustomPrompt="1"/>
          </p:nvPr>
        </p:nvSpPr>
        <p:spPr bwMode="auto">
          <a:xfrm>
            <a:off x="839787" y="3800522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sz="2400"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11" name="Текст 2"/>
          <p:cNvSpPr>
            <a:spLocks noGrp="1"/>
          </p:cNvSpPr>
          <p:nvPr>
            <p:ph type="body" idx="22"/>
          </p:nvPr>
        </p:nvSpPr>
        <p:spPr bwMode="auto">
          <a:xfrm>
            <a:off x="839788" y="4187713"/>
            <a:ext cx="1804022" cy="27577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2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23" hasCustomPrompt="1"/>
          </p:nvPr>
        </p:nvSpPr>
        <p:spPr bwMode="auto">
          <a:xfrm>
            <a:off x="2892549" y="3813607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sz="2400"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13" name="Текст 2"/>
          <p:cNvSpPr>
            <a:spLocks noGrp="1"/>
          </p:cNvSpPr>
          <p:nvPr>
            <p:ph type="body" idx="24"/>
          </p:nvPr>
        </p:nvSpPr>
        <p:spPr bwMode="auto">
          <a:xfrm>
            <a:off x="2892550" y="4200798"/>
            <a:ext cx="1804022" cy="27577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2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4" name="Объект 2"/>
          <p:cNvSpPr>
            <a:spLocks noGrp="1"/>
          </p:cNvSpPr>
          <p:nvPr>
            <p:ph idx="18"/>
          </p:nvPr>
        </p:nvSpPr>
        <p:spPr bwMode="auto">
          <a:xfrm>
            <a:off x="839788" y="1479771"/>
            <a:ext cx="3932237" cy="38416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  <a:latin typeface="+mn-lt"/>
              </a:defRPr>
            </a:lvl2pPr>
            <a:lvl3pPr marL="914400" indent="0">
              <a:buNone/>
              <a:defRPr/>
            </a:lvl3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25" hasCustomPrompt="1"/>
          </p:nvPr>
        </p:nvSpPr>
        <p:spPr bwMode="auto">
          <a:xfrm>
            <a:off x="839787" y="4762378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sz="2400"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16" name="Текст 2"/>
          <p:cNvSpPr>
            <a:spLocks noGrp="1"/>
          </p:cNvSpPr>
          <p:nvPr>
            <p:ph type="body" idx="26"/>
          </p:nvPr>
        </p:nvSpPr>
        <p:spPr bwMode="auto">
          <a:xfrm>
            <a:off x="839788" y="5149569"/>
            <a:ext cx="1804022" cy="27577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2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27" hasCustomPrompt="1"/>
          </p:nvPr>
        </p:nvSpPr>
        <p:spPr bwMode="auto">
          <a:xfrm>
            <a:off x="2892549" y="4775463"/>
            <a:ext cx="574186" cy="324000"/>
          </a:xfrm>
        </p:spPr>
        <p:txBody>
          <a:bodyPr lIns="0" tIns="0" rIns="0" bIns="0" anchor="t">
            <a:noAutofit/>
          </a:bodyPr>
          <a:lstStyle>
            <a:lvl1pPr>
              <a:defRPr sz="2400" b="1">
                <a:solidFill>
                  <a:srgbClr val="214FE2"/>
                </a:solidFill>
                <a:latin typeface="+mn-lt"/>
                <a:ea typeface="Inter V Black"/>
                <a:cs typeface="Inter V Black"/>
              </a:defRPr>
            </a:lvl1pPr>
          </a:lstStyle>
          <a:p>
            <a:pPr lvl="0">
              <a:defRPr/>
            </a:pPr>
            <a:r>
              <a:rPr lang="ru-RU"/>
              <a:t>15</a:t>
            </a:r>
          </a:p>
        </p:txBody>
      </p:sp>
      <p:sp>
        <p:nvSpPr>
          <p:cNvPr id="18" name="Текст 2"/>
          <p:cNvSpPr>
            <a:spLocks noGrp="1"/>
          </p:cNvSpPr>
          <p:nvPr>
            <p:ph type="body" idx="28"/>
          </p:nvPr>
        </p:nvSpPr>
        <p:spPr bwMode="auto">
          <a:xfrm>
            <a:off x="2892550" y="5162654"/>
            <a:ext cx="1804022" cy="27577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2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екст с картинк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Номер слайда 5"/>
          <p:cNvSpPr txBox="1"/>
          <p:nvPr/>
        </p:nvSpPr>
        <p:spPr bwMode="auto">
          <a:xfrm>
            <a:off x="8991600" y="6338888"/>
            <a:ext cx="2943225" cy="4778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Inter"/>
              </a:defRPr>
            </a:lvl1pPr>
            <a:lvl2pPr marL="742950" indent="-285750">
              <a:defRPr>
                <a:solidFill>
                  <a:schemeClr val="tx1"/>
                </a:solidFill>
                <a:latin typeface="Inter"/>
              </a:defRPr>
            </a:lvl2pPr>
            <a:lvl3pPr marL="1143000" indent="-228600">
              <a:defRPr>
                <a:solidFill>
                  <a:schemeClr val="tx1"/>
                </a:solidFill>
                <a:latin typeface="Inter"/>
              </a:defRPr>
            </a:lvl3pPr>
            <a:lvl4pPr marL="1600200" indent="-228600">
              <a:defRPr>
                <a:solidFill>
                  <a:schemeClr val="tx1"/>
                </a:solidFill>
                <a:latin typeface="Inter"/>
              </a:defRPr>
            </a:lvl4pPr>
            <a:lvl5pPr marL="2057400" indent="-228600">
              <a:defRPr>
                <a:solidFill>
                  <a:schemeClr val="tx1"/>
                </a:solidFill>
                <a:latin typeface="Inter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9pPr>
          </a:lstStyle>
          <a:p>
            <a:pPr algn="r">
              <a:defRPr/>
            </a:pPr>
            <a:r>
              <a:rPr lang="ru-RU" sz="2400">
                <a:solidFill>
                  <a:srgbClr val="8FAADC"/>
                </a:solidFill>
                <a:latin typeface="Pervye Extended Bold"/>
                <a:ea typeface="Pervye Extended Bold"/>
                <a:cs typeface="Pervye Extended Bold"/>
              </a:rPr>
              <a:t>Номер слайда</a:t>
            </a:r>
          </a:p>
        </p:txBody>
      </p:sp>
      <p:pic>
        <p:nvPicPr>
          <p:cNvPr id="10" name="Рисунок 7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 bwMode="auto">
          <a:xfrm>
            <a:off x="839788" y="457201"/>
            <a:ext cx="4340487" cy="886570"/>
          </a:xfrm>
        </p:spPr>
        <p:txBody>
          <a:bodyPr anchor="t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Ваш заголовок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 bwMode="auto">
          <a:xfrm>
            <a:off x="839788" y="1765190"/>
            <a:ext cx="4340487" cy="4103797"/>
          </a:xfrm>
          <a:prstGeom prst="roundRect">
            <a:avLst>
              <a:gd name="adj" fmla="val 3682"/>
            </a:avLst>
          </a:prstGeom>
          <a:ln>
            <a:solidFill>
              <a:schemeClr val="bg1">
                <a:lumMod val="75000"/>
              </a:schemeClr>
            </a:solidFill>
          </a:ln>
        </p:spPr>
        <p:txBody>
          <a:bodyPr tIns="324000" rIns="9000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Ваш текст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 hasCustomPrompt="1"/>
          </p:nvPr>
        </p:nvSpPr>
        <p:spPr bwMode="auto">
          <a:xfrm>
            <a:off x="5526156" y="457200"/>
            <a:ext cx="6142681" cy="5403851"/>
          </a:xfrm>
          <a:prstGeom prst="roundRect">
            <a:avLst>
              <a:gd name="adj" fmla="val 2838"/>
            </a:avLst>
          </a:prstGeom>
          <a:ln>
            <a:noFill/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ru-RU"/>
              <a:t>Ваш рисунок</a:t>
            </a:r>
          </a:p>
        </p:txBody>
      </p:sp>
      <p:sp>
        <p:nvSpPr>
          <p:cNvPr id="14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836612" y="1613880"/>
            <a:ext cx="1956228" cy="350562"/>
          </a:xfrm>
          <a:prstGeom prst="roundRect">
            <a:avLst>
              <a:gd name="adj" fmla="val 50000"/>
            </a:avLst>
          </a:prstGeom>
          <a:solidFill>
            <a:srgbClr val="214FE2"/>
          </a:solidFill>
          <a:ln>
            <a:noFill/>
          </a:ln>
        </p:spPr>
        <p:txBody>
          <a:bodyPr wrap="none" lIns="108000" tIns="0" rIns="108000" bIns="0" anchor="ctr">
            <a:spAutoFit/>
          </a:bodyPr>
          <a:lstStyle>
            <a:lvl1pPr>
              <a:defRPr sz="1800" b="1">
                <a:solidFill>
                  <a:schemeClr val="bg1"/>
                </a:solidFill>
                <a:latin typeface="+mn-lt"/>
                <a:ea typeface="Inter V Semi Bold"/>
                <a:cs typeface="Inter V Semi Bold"/>
              </a:defRPr>
            </a:lvl1pPr>
          </a:lstStyle>
          <a:p>
            <a:pPr lvl="0">
              <a:defRPr/>
            </a:pPr>
            <a:r>
              <a:rPr lang="ru-RU"/>
              <a:t>Подзаголовок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устой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Рисунок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5995988"/>
            <a:ext cx="12192000" cy="86201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Номер слайда 5"/>
          <p:cNvSpPr txBox="1"/>
          <p:nvPr/>
        </p:nvSpPr>
        <p:spPr bwMode="auto">
          <a:xfrm>
            <a:off x="8991600" y="6338888"/>
            <a:ext cx="2943225" cy="4778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Inter"/>
              </a:defRPr>
            </a:lvl1pPr>
            <a:lvl2pPr marL="742950" indent="-285750">
              <a:defRPr>
                <a:solidFill>
                  <a:schemeClr val="tx1"/>
                </a:solidFill>
                <a:latin typeface="Inter"/>
              </a:defRPr>
            </a:lvl2pPr>
            <a:lvl3pPr marL="1143000" indent="-228600">
              <a:defRPr>
                <a:solidFill>
                  <a:schemeClr val="tx1"/>
                </a:solidFill>
                <a:latin typeface="Inter"/>
              </a:defRPr>
            </a:lvl3pPr>
            <a:lvl4pPr marL="1600200" indent="-228600">
              <a:defRPr>
                <a:solidFill>
                  <a:schemeClr val="tx1"/>
                </a:solidFill>
                <a:latin typeface="Inter"/>
              </a:defRPr>
            </a:lvl4pPr>
            <a:lvl5pPr marL="2057400" indent="-228600">
              <a:defRPr>
                <a:solidFill>
                  <a:schemeClr val="tx1"/>
                </a:solidFill>
                <a:latin typeface="Inter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Inter"/>
              </a:defRPr>
            </a:lvl9pPr>
          </a:lstStyle>
          <a:p>
            <a:pPr algn="r">
              <a:defRPr/>
            </a:pPr>
            <a:r>
              <a:rPr lang="ru-RU" sz="2400">
                <a:solidFill>
                  <a:srgbClr val="8FAADC"/>
                </a:solidFill>
                <a:latin typeface="Pervye Extended Bold"/>
                <a:ea typeface="Pervye Extended Bold"/>
                <a:cs typeface="Pervye Extended Bold"/>
              </a:rPr>
              <a:t>Номер слайда</a:t>
            </a:r>
          </a:p>
        </p:txBody>
      </p:sp>
      <p:pic>
        <p:nvPicPr>
          <p:cNvPr id="10" name="Рисунок 7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0" y="5998369"/>
            <a:ext cx="12192000" cy="85724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Объект 2"/>
          <p:cNvSpPr>
            <a:spLocks noGrp="1"/>
          </p:cNvSpPr>
          <p:nvPr>
            <p:ph idx="10" hasCustomPrompt="1"/>
          </p:nvPr>
        </p:nvSpPr>
        <p:spPr bwMode="auto">
          <a:xfrm>
            <a:off x="8571363" y="6159943"/>
            <a:ext cx="3097474" cy="534894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>
                <a:solidFill>
                  <a:schemeClr val="accent1">
                    <a:lumMod val="60000"/>
                    <a:lumOff val="40000"/>
                  </a:schemeClr>
                </a:solidFill>
                <a:latin typeface="Pervye Extended Bold"/>
                <a:ea typeface="Pervye Extended Bold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lnSpc>
                <a:spcPct val="100000"/>
              </a:lnSpc>
              <a:buNone/>
              <a:defRPr/>
            </a:lvl3pPr>
          </a:lstStyle>
          <a:p>
            <a:pPr lvl="0">
              <a:defRPr/>
            </a:pPr>
            <a:r>
              <a:rPr lang="ru-RU"/>
              <a:t>НОМЕР СТР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4FE2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252788"/>
            <a:ext cx="5257800" cy="13255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4578350"/>
            <a:ext cx="9666288" cy="14716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Подзаголово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bg1"/>
          </a:solidFill>
          <a:latin typeface="Pervye Extended Bold"/>
          <a:ea typeface="Pervye Extended Bold"/>
          <a:cs typeface="Inter Black" panose="02000A03000000020004"/>
        </a:defRPr>
      </a:lvl1pPr>
      <a:lvl2pPr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2pPr>
      <a:lvl3pPr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3pPr>
      <a:lvl4pPr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4pPr>
      <a:lvl5pPr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5pPr>
      <a:lvl6pPr marL="457200"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6pPr>
      <a:lvl7pPr marL="914400"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7pPr>
      <a:lvl8pPr marL="1371600"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8pPr>
      <a:lvl9pPr marL="1828800" algn="l">
        <a:lnSpc>
          <a:spcPct val="90000"/>
        </a:lnSpc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Pervye Extended Bold"/>
          <a:ea typeface="Pervye Extended Bold"/>
          <a:cs typeface="Inter Black" panose="02000A03000000020004"/>
        </a:defRPr>
      </a:lvl9pPr>
    </p:titleStyle>
    <p:bodyStyle>
      <a:lvl1pPr algn="l">
        <a:lnSpc>
          <a:spcPct val="90000"/>
        </a:lnSpc>
        <a:spcBef>
          <a:spcPts val="1000"/>
        </a:spcBef>
        <a:spcAft>
          <a:spcPts val="0"/>
        </a:spcAft>
        <a:buFont typeface="Arial" panose="020B0604020202020204"/>
        <a:defRPr sz="2800">
          <a:solidFill>
            <a:schemeClr val="bg1"/>
          </a:solidFill>
          <a:latin typeface="+mn-lt"/>
          <a:ea typeface="Inter V Semi Bold"/>
          <a:cs typeface="Inter V Semi Bold"/>
        </a:defRPr>
      </a:lvl1pPr>
      <a:lvl2pPr marL="685800" indent="-228600" algn="l">
        <a:lnSpc>
          <a:spcPct val="90000"/>
        </a:lnSpc>
        <a:spcBef>
          <a:spcPts val="500"/>
        </a:spcBef>
        <a:spcAft>
          <a:spcPts val="0"/>
        </a:spcAft>
        <a:buFont typeface="Arial" panose="020B0604020202020204"/>
        <a:buChar char="•"/>
        <a:defRPr sz="2400">
          <a:solidFill>
            <a:schemeClr val="tx1"/>
          </a:solidFill>
          <a:latin typeface="+mn-lt"/>
          <a:ea typeface="Inter Medium"/>
          <a:cs typeface="Inter Medium"/>
        </a:defRPr>
      </a:lvl2pPr>
      <a:lvl3pPr marL="1143000" indent="-228600" algn="l">
        <a:lnSpc>
          <a:spcPct val="90000"/>
        </a:lnSpc>
        <a:spcBef>
          <a:spcPts val="500"/>
        </a:spcBef>
        <a:spcAft>
          <a:spcPts val="0"/>
        </a:spcAft>
        <a:buFont typeface="Arial" panose="020B0604020202020204"/>
        <a:buChar char="•"/>
        <a:defRPr sz="2000">
          <a:solidFill>
            <a:schemeClr val="tx1"/>
          </a:solidFill>
          <a:latin typeface="Inter Medium"/>
          <a:ea typeface="Inter Medium"/>
          <a:cs typeface="Inter Medium"/>
        </a:defRPr>
      </a:lvl3pPr>
      <a:lvl4pPr marL="1600200" indent="-228600" algn="l">
        <a:lnSpc>
          <a:spcPct val="90000"/>
        </a:lnSpc>
        <a:spcBef>
          <a:spcPts val="500"/>
        </a:spcBef>
        <a:spcAft>
          <a:spcPts val="0"/>
        </a:spcAft>
        <a:buFont typeface="Arial" panose="020B0604020202020204"/>
        <a:buChar char="•"/>
        <a:defRPr>
          <a:solidFill>
            <a:schemeClr val="tx1"/>
          </a:solidFill>
          <a:latin typeface="Inter Medium"/>
          <a:ea typeface="Inter Medium"/>
          <a:cs typeface="Inter Medium"/>
        </a:defRPr>
      </a:lvl4pPr>
      <a:lvl5pPr marL="2057400" indent="-228600" algn="l">
        <a:lnSpc>
          <a:spcPct val="90000"/>
        </a:lnSpc>
        <a:spcBef>
          <a:spcPts val="500"/>
        </a:spcBef>
        <a:spcAft>
          <a:spcPts val="0"/>
        </a:spcAft>
        <a:buFont typeface="Arial" panose="020B0604020202020204"/>
        <a:buChar char="•"/>
        <a:defRPr>
          <a:solidFill>
            <a:schemeClr val="tx1"/>
          </a:solidFill>
          <a:latin typeface="Inter Medium"/>
          <a:ea typeface="Inter Medium"/>
          <a:cs typeface="Inter Medium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 bwMode="auto">
          <a:xfrm>
            <a:off x="1524000" y="2839720"/>
            <a:ext cx="9144000" cy="909320"/>
          </a:xfrm>
        </p:spPr>
        <p:txBody>
          <a:bodyPr/>
          <a:lstStyle/>
          <a:p>
            <a:pPr>
              <a:defRPr/>
            </a:pPr>
            <a:r>
              <a:rPr lang="ru-RU"/>
              <a:t>Движение Первых Каменск-Уральский ГО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Результаты деятельности за 1 полугодие 2025 года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2025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19325" y="426085"/>
            <a:ext cx="7620000" cy="1919605"/>
          </a:xfrm>
        </p:spPr>
        <p:txBody>
          <a:bodyPr/>
          <a:lstStyle/>
          <a:p>
            <a:r>
              <a:rPr lang="ru-RU" altLang="en-US" sz="3200"/>
              <a:t>Мероприятия, посвященные году Защитника Отечества и 80-летию Победы В Великой Отечественной войне.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5325" y="2814320"/>
            <a:ext cx="9144000" cy="1703705"/>
          </a:xfrm>
        </p:spPr>
        <p:txBody>
          <a:bodyPr/>
          <a:lstStyle/>
          <a:p>
            <a:r>
              <a:rPr lang="ru-RU" altLang="en-US"/>
              <a:t>1. Классные  встречи </a:t>
            </a:r>
          </a:p>
          <a:p>
            <a:r>
              <a:rPr lang="ru-RU" altLang="en-US"/>
              <a:t> с Участниками СВО . </a:t>
            </a:r>
          </a:p>
          <a:p>
            <a:r>
              <a:rPr lang="ru-RU" altLang="en-US"/>
              <a:t>проведено 17 встреч</a:t>
            </a: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  <p:pic>
        <p:nvPicPr>
          <p:cNvPr id="7" name="Изображение 6" descr="P-hVMGC6aHyDrB0lBgP31CaT8T-aZO4z3OM1F8tNPkwpx_-JZzGiy3EodJGB7ex0-oWG7xlCjqgXr_XG8_8TpmJ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1230" y="2200275"/>
            <a:ext cx="6655435" cy="34391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689100" y="346710"/>
            <a:ext cx="9822815" cy="4171315"/>
          </a:xfrm>
        </p:spPr>
        <p:txBody>
          <a:bodyPr/>
          <a:lstStyle/>
          <a:p>
            <a:pPr>
              <a:defRPr/>
            </a:pPr>
            <a:r>
              <a:rPr lang="ru-RU" altLang="en-US">
                <a:sym typeface="+mn-ea"/>
              </a:rPr>
              <a:t>2. Военно-патриотическая игра Зарница. 24 команды на муниципальном этапе. Команда «Патриот» школы №3 вышла на Региональный этап, победив в средней категории на зональном этапе.</a:t>
            </a:r>
            <a:endParaRPr lang="ru-RU" altLang="en-US"/>
          </a:p>
          <a:p>
            <a:pPr>
              <a:defRPr/>
            </a:pP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2025</a:t>
            </a:r>
          </a:p>
        </p:txBody>
      </p:sp>
      <p:pic>
        <p:nvPicPr>
          <p:cNvPr id="6" name="Изображение 5" descr="W200AF2RzqO2v_B-r-cHDxETVo0WRY63PqVwLpKtD64vhWBM_nWw9rgarNRnlKMewZRdQ3Z7yE3uAdosv_ZNwQLz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3285" y="1829435"/>
            <a:ext cx="6059170" cy="4082415"/>
          </a:xfrm>
          <a:prstGeom prst="rect">
            <a:avLst/>
          </a:prstGeom>
        </p:spPr>
      </p:pic>
      <p:pic>
        <p:nvPicPr>
          <p:cNvPr id="7" name="Изображение 6" descr="k33lMdsoAB7IFjiJ3jy_jOWoRbCufmAm5CN4YrRLuQRI7EhG4Vd0Zkft4Uu8kJhG_rs8EktvsQoXo560mRc4u29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90" y="1829435"/>
            <a:ext cx="5523865" cy="40925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8645" y="286385"/>
            <a:ext cx="9495155" cy="2753360"/>
          </a:xfrm>
        </p:spPr>
        <p:txBody>
          <a:bodyPr/>
          <a:lstStyle/>
          <a:p>
            <a:pPr>
              <a:defRPr/>
            </a:pPr>
            <a:r>
              <a:rPr lang="ru-RU" altLang="en-US">
                <a:sym typeface="+mn-ea"/>
              </a:rPr>
              <a:t>3. Региональная игра «Наследники Победы». 17 команд</a:t>
            </a:r>
          </a:p>
          <a:p>
            <a:pPr>
              <a:defRPr/>
            </a:pPr>
            <a:endParaRPr lang="ru-RU"/>
          </a:p>
          <a:p>
            <a:pPr>
              <a:defRPr/>
            </a:pPr>
            <a:r>
              <a:rPr lang="ru-RU">
                <a:sym typeface="+mn-ea"/>
              </a:rPr>
              <a:t>4. Совместный проект с городским архивом «Хранители истории» посещение выставки «Все живо в памяти моей»   7 школ . </a:t>
            </a:r>
            <a:endParaRPr lang="ru-RU"/>
          </a:p>
          <a:p>
            <a:pPr>
              <a:defRPr/>
            </a:pPr>
            <a:endParaRPr lang="ru-RU">
              <a:sym typeface="+mn-ea"/>
            </a:endParaRPr>
          </a:p>
          <a:p>
            <a:pPr>
              <a:defRPr/>
            </a:pPr>
            <a:r>
              <a:rPr lang="ru-RU">
                <a:sym typeface="+mn-ea"/>
              </a:rPr>
              <a:t>мастер-классы по работе с документами запланированы на 2 полугодие.</a:t>
            </a:r>
            <a:endParaRPr lang="ru-RU"/>
          </a:p>
          <a:p>
            <a:pPr>
              <a:defRPr/>
            </a:pPr>
            <a:endParaRPr lang="ru-RU">
              <a:sym typeface="+mn-ea"/>
            </a:endParaRPr>
          </a:p>
          <a:p>
            <a:pPr>
              <a:defRPr/>
            </a:pPr>
            <a:r>
              <a:rPr lang="ru-RU">
                <a:sym typeface="+mn-ea"/>
              </a:rPr>
              <a:t>5. Проект  «Хранители Истории» , команда «Патриот» школы №3 участвовала в региональном слете.</a:t>
            </a:r>
            <a:endParaRPr lang="ru-RU"/>
          </a:p>
          <a:p>
            <a:pPr>
              <a:defRPr/>
            </a:pPr>
            <a:endParaRPr lang="ru-RU">
              <a:sym typeface="+mn-ea"/>
            </a:endParaRPr>
          </a:p>
          <a:p>
            <a:pPr>
              <a:defRPr/>
            </a:pPr>
            <a:r>
              <a:rPr lang="ru-RU">
                <a:sym typeface="+mn-ea"/>
              </a:rPr>
              <a:t>6. Интеллектуальная игра «Каменск-Уральский - кузница Победы»  16 команд -участниц (11 школ и 5 СПО)</a:t>
            </a:r>
            <a:endParaRPr lang="ru-RU"/>
          </a:p>
          <a:p>
            <a:pPr>
              <a:defRPr/>
            </a:pPr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1490" y="432435"/>
            <a:ext cx="9906635" cy="5176520"/>
          </a:xfrm>
        </p:spPr>
        <p:txBody>
          <a:bodyPr/>
          <a:lstStyle/>
          <a:p>
            <a:pPr algn="ctr"/>
            <a:r>
              <a:rPr lang="ru-RU" altLang="en-US" dirty="0"/>
              <a:t>Другие Проекты и достижения:</a:t>
            </a:r>
          </a:p>
          <a:p>
            <a:r>
              <a:rPr lang="ru-RU" altLang="en-US" dirty="0"/>
              <a:t>- Коллектив «Азарт»  школы №19 и дуэт школы №35 участие в региональном этапе творческого конкурса «</a:t>
            </a:r>
            <a:r>
              <a:rPr lang="ru-RU" altLang="en-US" dirty="0" smtClean="0"/>
              <a:t>Российская </a:t>
            </a:r>
            <a:r>
              <a:rPr lang="ru-RU" altLang="en-US" dirty="0"/>
              <a:t>школьная весна»</a:t>
            </a:r>
          </a:p>
          <a:p>
            <a:endParaRPr lang="ru-RU" altLang="en-US" dirty="0"/>
          </a:p>
          <a:p>
            <a:r>
              <a:rPr lang="ru-RU" altLang="en-US" dirty="0"/>
              <a:t>- Команда школы №40 участие в региональном этапе проекта «</a:t>
            </a:r>
            <a:r>
              <a:rPr lang="ru-RU" altLang="en-US" dirty="0" err="1" smtClean="0"/>
              <a:t>Медиапритяжение</a:t>
            </a:r>
            <a:r>
              <a:rPr lang="ru-RU" altLang="en-US" dirty="0"/>
              <a:t>» в номинации «</a:t>
            </a:r>
            <a:r>
              <a:rPr lang="ru-RU" altLang="en-US" dirty="0" err="1"/>
              <a:t>Медиакоманда</a:t>
            </a:r>
            <a:r>
              <a:rPr lang="ru-RU" altLang="en-US" dirty="0"/>
              <a:t>»</a:t>
            </a:r>
          </a:p>
          <a:p>
            <a:endParaRPr lang="ru-RU" altLang="en-US" dirty="0"/>
          </a:p>
          <a:p>
            <a:r>
              <a:rPr lang="ru-RU" altLang="en-US" dirty="0"/>
              <a:t>- Команды ЦО «</a:t>
            </a:r>
            <a:r>
              <a:rPr lang="ru-RU" altLang="en-US" dirty="0" smtClean="0"/>
              <a:t>Аксиома</a:t>
            </a:r>
            <a:r>
              <a:rPr lang="ru-RU" altLang="en-US" dirty="0"/>
              <a:t>» и школы №16 участие в региональном этапе проекта «Вызов Первых». «Аксиома» заняла 2 место!</a:t>
            </a: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  <p:pic>
        <p:nvPicPr>
          <p:cNvPr id="5" name="Изображение 4" descr="eQwUhUvF4CNeb4KRjhaXc0Jhq4ovwjzRyFJdmRl_AR7Ek6vqLCpSJsyN7spl9piFwnjGzjvPADiZ31r-Ua6sLaY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635" y="88900"/>
            <a:ext cx="5925185" cy="4429125"/>
          </a:xfrm>
          <a:prstGeom prst="rect">
            <a:avLst/>
          </a:prstGeom>
        </p:spPr>
      </p:pic>
      <p:pic>
        <p:nvPicPr>
          <p:cNvPr id="6" name="Изображение 5" descr="eGwDPlv3O57yFAU8bYB2wtBqbhyTtQKfnv8MXk8_2kmCqMCdTkO0aoP8JNxceUQi0CF0V4H_3kd8-NeM2vE5fC5U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05" y="1828165"/>
            <a:ext cx="5955030" cy="418719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6725" y="443865"/>
            <a:ext cx="10138410" cy="5261610"/>
          </a:xfrm>
        </p:spPr>
        <p:txBody>
          <a:bodyPr/>
          <a:lstStyle/>
          <a:p>
            <a:r>
              <a:rPr lang="ru-RU" altLang="en-US" dirty="0"/>
              <a:t>- Команда ЦО «Аксиома» участие в региональном этапе проекта «</a:t>
            </a:r>
            <a:r>
              <a:rPr lang="ru-RU" altLang="en-US" dirty="0" err="1"/>
              <a:t>ПИлоты</a:t>
            </a:r>
            <a:r>
              <a:rPr lang="ru-RU" altLang="en-US" dirty="0"/>
              <a:t> будущего»</a:t>
            </a:r>
          </a:p>
          <a:p>
            <a:r>
              <a:rPr lang="ru-RU" altLang="en-US" dirty="0"/>
              <a:t>- 30 человек выпускников посетили концерт «Выпускной Первых» в г. Екатеринбург </a:t>
            </a:r>
          </a:p>
          <a:p>
            <a:r>
              <a:rPr lang="ru-RU" altLang="en-US" dirty="0"/>
              <a:t>- Советник по воспитательной работе школы №35 </a:t>
            </a:r>
            <a:r>
              <a:rPr lang="ru-RU" altLang="en-US" dirty="0" smtClean="0"/>
              <a:t>Полина </a:t>
            </a:r>
            <a:r>
              <a:rPr lang="ru-RU" altLang="en-US" dirty="0" err="1"/>
              <a:t>Гавырина</a:t>
            </a:r>
            <a:r>
              <a:rPr lang="ru-RU" altLang="en-US" dirty="0"/>
              <a:t> и зам. директора по воспитательной работе школы №1 Анна Сергеева вышли в полуфинал всероссийского конкурса наставников «Быть, а не казаться»</a:t>
            </a:r>
          </a:p>
          <a:p>
            <a:r>
              <a:rPr lang="ru-RU" altLang="en-US" dirty="0"/>
              <a:t>- 20 первичных отделений участвуют в </a:t>
            </a:r>
            <a:r>
              <a:rPr lang="ru-RU" altLang="en-US" dirty="0" smtClean="0"/>
              <a:t>конкурсе первичных </a:t>
            </a:r>
            <a:r>
              <a:rPr lang="ru-RU" altLang="en-US" dirty="0"/>
              <a:t>отделений. А школы №2, 40, 34, ЦО «</a:t>
            </a:r>
            <a:r>
              <a:rPr lang="ru-RU" altLang="en-US" dirty="0" err="1"/>
              <a:t>АКсиома</a:t>
            </a:r>
            <a:r>
              <a:rPr lang="ru-RU" altLang="en-US" dirty="0"/>
              <a:t>» и </a:t>
            </a:r>
            <a:r>
              <a:rPr lang="ru-RU" altLang="en-US" dirty="0" err="1"/>
              <a:t>КУПедК</a:t>
            </a:r>
            <a:r>
              <a:rPr lang="ru-RU" altLang="en-US" dirty="0"/>
              <a:t>  в этом году закупили </a:t>
            </a:r>
            <a:r>
              <a:rPr lang="ru-RU" altLang="en-US" dirty="0" err="1"/>
              <a:t>мерч</a:t>
            </a:r>
            <a:r>
              <a:rPr lang="ru-RU" altLang="en-US" dirty="0"/>
              <a:t> и необходимое оборудование для оформления на деньги гранта 2024 года.</a:t>
            </a: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  <p:pic>
        <p:nvPicPr>
          <p:cNvPr id="5" name="Изображение 4" descr="tkFjiTBqZ46EA4jzZDVSt1d40RZUbUviTSfJQuNRKYVTuArA1_68fAxd8kp_jzKe0hmbSW_sXq3fa6FymmYJos7Q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700" y="50800"/>
            <a:ext cx="5956300" cy="4467225"/>
          </a:xfrm>
          <a:prstGeom prst="rect">
            <a:avLst/>
          </a:prstGeom>
        </p:spPr>
      </p:pic>
      <p:pic>
        <p:nvPicPr>
          <p:cNvPr id="6" name="Изображение 5" descr="1zISlGDaGwZaI9ouL9Eze76sf-uWZIcn4dsx04SvF2QoMXi8WkmYGLfdFiQNaej4rIKKkFSnos7u5fYgygVRUwv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25" y="1732915"/>
            <a:ext cx="5768975" cy="40227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82775" y="383540"/>
            <a:ext cx="9992360" cy="5285740"/>
          </a:xfrm>
        </p:spPr>
        <p:txBody>
          <a:bodyPr/>
          <a:lstStyle/>
          <a:p>
            <a:r>
              <a:rPr lang="ru-RU" altLang="en-US" dirty="0"/>
              <a:t>Также  были организованы  и проведены:</a:t>
            </a:r>
          </a:p>
          <a:p>
            <a:r>
              <a:rPr lang="ru-RU" altLang="en-US" dirty="0"/>
              <a:t>- Экскурсии в МВД  и Салон красоты в рамках проекта «</a:t>
            </a:r>
            <a:r>
              <a:rPr lang="ru-RU" altLang="en-US" dirty="0" err="1"/>
              <a:t>Профэкспедиции</a:t>
            </a:r>
            <a:r>
              <a:rPr lang="ru-RU" altLang="en-US" dirty="0"/>
              <a:t>», посетили 11 школ</a:t>
            </a:r>
          </a:p>
          <a:p>
            <a:r>
              <a:rPr lang="ru-RU" altLang="en-US" dirty="0"/>
              <a:t>- Фестиваль творчества  «Звезды </a:t>
            </a:r>
            <a:r>
              <a:rPr lang="ru-RU" altLang="en-US" dirty="0" smtClean="0"/>
              <a:t>Первых</a:t>
            </a:r>
            <a:r>
              <a:rPr lang="ru-RU" altLang="en-US" dirty="0"/>
              <a:t>» на площадке ДК «Металлург». Участие приняло более 100 учащихся школ  и СПО города </a:t>
            </a:r>
          </a:p>
          <a:p>
            <a:r>
              <a:rPr lang="ru-RU" altLang="en-US" dirty="0"/>
              <a:t>- Поддержка и участие первичных отделений в ежемесячной экологической акции «Принеси пользу» </a:t>
            </a:r>
            <a:r>
              <a:rPr lang="ru-RU" altLang="en-US" dirty="0" smtClean="0"/>
              <a:t>в рамках </a:t>
            </a:r>
            <a:r>
              <a:rPr lang="ru-RU" altLang="en-US" dirty="0"/>
              <a:t>проекта «Юннаты Первых»</a:t>
            </a:r>
          </a:p>
          <a:p>
            <a:r>
              <a:rPr lang="ru-RU" altLang="en-US" dirty="0"/>
              <a:t>- 6 человек ребят прошли отбор на </a:t>
            </a:r>
            <a:r>
              <a:rPr lang="ru-RU" altLang="en-US" dirty="0" err="1"/>
              <a:t>безоплатную</a:t>
            </a:r>
            <a:r>
              <a:rPr lang="ru-RU" altLang="en-US" dirty="0"/>
              <a:t> Смену Первых в загородный центр «Дружба»</a:t>
            </a:r>
          </a:p>
          <a:p>
            <a:r>
              <a:rPr lang="ru-RU" altLang="en-US" dirty="0"/>
              <a:t>- Постоянная работа с Советом Первых, совместные активности, участие ребят в качестве волонтеров  и организаторов деятельности Движения </a:t>
            </a:r>
            <a:r>
              <a:rPr lang="ru-RU" altLang="en-US" dirty="0" smtClean="0"/>
              <a:t>Первых</a:t>
            </a:r>
            <a:endParaRPr lang="ru-RU" altLang="en-US" dirty="0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  <p:pic>
        <p:nvPicPr>
          <p:cNvPr id="5" name="Изображение 4" descr="quVZNT8PXhHJWFx5WCd3LnCrEi0zFGom5cg_tHlf1mBmKq3iLFV3hSNvZ8iFeXXKCbp7nptpmobfrPVZCVSRT8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4440" y="153670"/>
            <a:ext cx="5662295" cy="3965575"/>
          </a:xfrm>
          <a:prstGeom prst="rect">
            <a:avLst/>
          </a:prstGeom>
        </p:spPr>
      </p:pic>
      <p:pic>
        <p:nvPicPr>
          <p:cNvPr id="6" name="Изображение 5" descr="kuWN8kW_IPBADTUZ21KiuTho66sVFUM4c4B5bndc6Kkz55jjRavvt_WmZ9Ore_t6KQc-DWKIE5VZ_TuNMCnnYs-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530" y="2155825"/>
            <a:ext cx="6004560" cy="374840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13280" y="602615"/>
            <a:ext cx="9058910" cy="2014220"/>
          </a:xfrm>
        </p:spPr>
        <p:txBody>
          <a:bodyPr/>
          <a:lstStyle/>
          <a:p>
            <a:r>
              <a:rPr lang="ru-RU" altLang="en-US" sz="5400"/>
              <a:t>Благодарю за внимание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altLang="en-US" b="1"/>
              <a:t>Специалист Движения Первых</a:t>
            </a:r>
          </a:p>
          <a:p>
            <a:r>
              <a:rPr lang="ru-RU" altLang="en-US" b="1"/>
              <a:t>Каменск-Уральского ГО</a:t>
            </a:r>
          </a:p>
          <a:p>
            <a:r>
              <a:rPr lang="ru-RU" altLang="en-US" b="1"/>
              <a:t>Данилова Е.Н.     +79506301879</a:t>
            </a: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ru-RU" altLang="en-US"/>
              <a:t>2025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Первые Цвета">
      <a:dk1>
        <a:sysClr val="windowText" lastClr="000000"/>
      </a:dk1>
      <a:lt1>
        <a:sysClr val="window" lastClr="FFFFFF"/>
      </a:lt1>
      <a:dk2>
        <a:srgbClr val="214FE2"/>
      </a:dk2>
      <a:lt2>
        <a:srgbClr val="FFFFFF"/>
      </a:lt2>
      <a:accent1>
        <a:srgbClr val="214FE2"/>
      </a:accent1>
      <a:accent2>
        <a:srgbClr val="E8EDFF"/>
      </a:accent2>
      <a:accent3>
        <a:srgbClr val="5783FF"/>
      </a:accent3>
      <a:accent4>
        <a:srgbClr val="FFFFFF"/>
      </a:accent4>
      <a:accent5>
        <a:srgbClr val="FFFFFF"/>
      </a:accent5>
      <a:accent6>
        <a:srgbClr val="FFFFFF"/>
      </a:accent6>
      <a:hlink>
        <a:srgbClr val="A6B8F3"/>
      </a:hlink>
      <a:folHlink>
        <a:srgbClr val="FFFFFF"/>
      </a:folHlink>
    </a:clrScheme>
    <a:fontScheme name="Первые шрифты">
      <a:majorFont>
        <a:latin typeface="Pervye Extended Bold"/>
        <a:ea typeface="Arial"/>
        <a:cs typeface="Arial"/>
      </a:majorFont>
      <a:minorFont>
        <a:latin typeface="Inter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</TotalTime>
  <Words>456</Words>
  <Application>Microsoft Office PowerPoint</Application>
  <PresentationFormat>Произвольный</PresentationFormat>
  <Paragraphs>47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Тема1</vt:lpstr>
      <vt:lpstr>Движение Первых Каменск-Уральский ГО</vt:lpstr>
      <vt:lpstr>Мероприятия, посвященные году Защитника Отечества и 80-летию Победы В Великой Отечественной войне.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Смольников Василий Владимирович</dc:creator>
  <cp:lastModifiedBy>kna</cp:lastModifiedBy>
  <cp:revision>54</cp:revision>
  <dcterms:created xsi:type="dcterms:W3CDTF">2024-01-26T13:53:00Z</dcterms:created>
  <dcterms:modified xsi:type="dcterms:W3CDTF">2025-06-25T11:57:29Z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8FFA3FB4BCF8446A96888A55557F9FDD_12</vt:lpwstr>
  </property>
  <property fmtid="{D5CDD505-2E9C-101B-9397-08002B2CF9AE}" pid="3" name="KSOProductBuildVer">
    <vt:lpwstr>1049-12.2.0.21546</vt:lpwstr>
  </property>
</Properties>
</file>