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400" r:id="rId3"/>
    <p:sldId id="415" r:id="rId4"/>
    <p:sldId id="416" r:id="rId5"/>
    <p:sldId id="402" r:id="rId6"/>
    <p:sldId id="425" r:id="rId7"/>
    <p:sldId id="426" r:id="rId8"/>
    <p:sldId id="418" r:id="rId9"/>
    <p:sldId id="419" r:id="rId10"/>
    <p:sldId id="420" r:id="rId11"/>
    <p:sldId id="421" r:id="rId12"/>
    <p:sldId id="422" r:id="rId13"/>
    <p:sldId id="423" r:id="rId14"/>
    <p:sldId id="424" r:id="rId15"/>
    <p:sldId id="274" r:id="rId16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AC2A"/>
    <a:srgbClr val="1C80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975" autoAdjust="0"/>
    <p:restoredTop sz="95517" autoAdjust="0"/>
  </p:normalViewPr>
  <p:slideViewPr>
    <p:cSldViewPr>
      <p:cViewPr>
        <p:scale>
          <a:sx n="100" d="100"/>
          <a:sy n="100" d="100"/>
        </p:scale>
        <p:origin x="-1860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B6617B1B-AB1A-49D5-9373-F582C2159584}" type="datetimeFigureOut">
              <a:rPr lang="ru-RU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5710"/>
            <a:ext cx="5438775" cy="4466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162D54C0-C9F0-49FC-8B5B-B4C081EA05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544787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12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13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</p:spPr>
      </p:sp>
      <p:sp>
        <p:nvSpPr>
          <p:cNvPr id="32771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</p:spPr>
        <p:txBody>
          <a:bodyPr/>
          <a:lstStyle/>
          <a:p>
            <a:pPr eaLnBrk="1" hangingPunct="1"/>
            <a:endParaRPr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2" name="Номер слайда 3"/>
          <p:cNvSpPr>
            <a:spLocks noChangeArrowheads="1"/>
          </p:cNvSpPr>
          <p:nvPr/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b"/>
          <a:lstStyle/>
          <a:p>
            <a:fld id="{F6233438-7CC2-498F-BEF1-B955D21AD729}" type="slidenum">
              <a:rPr lang="ru-RU"/>
              <a:pPr/>
              <a:t>14</a:t>
            </a:fld>
            <a:endParaRPr 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2D54C0-C9F0-49FC-8B5B-B4C081EA0513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00250759-9564-40E9-AC40-5023FEDCB5B5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9EB1120-184C-4924-857D-DBC8A9BC501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5B88B7-CAD6-4D99-9942-78E770E8D546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E6B9CF-C028-47C9-8920-AC38CFE43DE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797B0D-A325-4AF6-94B4-ABABB1A6B97B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ABAEAF-F641-4EB6-ADE0-F22ACF810BC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FA1056-71FF-4F74-B70D-163B7377CFD1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3948C5-51E2-4598-A155-5CFC59479EE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E4C9DBAD-0F6F-4386-8ABB-C639C28C4F7C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9105C57F-F6AA-4D0D-8046-68E9F8092DA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017B5DEC-033F-4D6E-95CA-2EB31E6A9D0E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582CFA18-F760-4CDD-A3F2-7D5FF29C068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A1FF57-2F43-45F2-9B47-52B051BF6E1F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627A63-CDF2-472D-B7D0-B69C4BB04B6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5EA8AE-7D92-487B-8F0D-8993DCC98B94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773F3C-DF22-4A70-BABB-68EB6321C49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F67E52-21AE-47F6-AF11-C9C8B504ED62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18CBE-42DA-4C0E-B695-EC254A9AC1E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FBEB25-79EC-41AE-8ED4-593B84317031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ECB0A-A1CE-40F6-A1D3-4277AD6DC42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89755C-1A4B-4A8A-89CD-BEA9B9A5C721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6E918-8666-4342-AF84-772A87221B9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49632FB-CD1C-4115-8664-B8DC31B61DE2}" type="datetimeFigureOut">
              <a:rPr lang="ru-RU" smtClean="0"/>
              <a:pPr>
                <a:defRPr/>
              </a:pPr>
              <a:t>15.04.2025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B535D3A-AC9C-4FC1-AC19-76BEA574333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18864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ОМС «Управление по физической культуре и спорту Каменск-Уральского городского округа»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30722" name="Picture 2" descr="https://avatars.mds.yandex.net/i?id=3bb7c8089590e2a8ba564ba7728cc532c4054a7b-8438673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84810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4293096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74AC2A"/>
                </a:solidFill>
              </a:rPr>
              <a:t>О ВОЗМОЖНОСТИ ЗАНЯТИЙ ФИЗИЧЕСКОЙ КУЛЬТУРОЙ И СПОРТОМ УЧАСТНИКОВ СПЕЦИАЛЬНОЙ ВОЕННОЙ ОПЕРАЦИИ И ЧЛЕНОВ ИХ СЕМЕЙ</a:t>
            </a:r>
            <a:endParaRPr lang="ru-RU" sz="3000" b="1" dirty="0">
              <a:solidFill>
                <a:srgbClr val="74AC2A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TextBox 11"/>
          <p:cNvSpPr>
            <a:spLocks noChangeArrowheads="1"/>
          </p:cNvSpPr>
          <p:nvPr/>
        </p:nvSpPr>
        <p:spPr bwMode="auto">
          <a:xfrm>
            <a:off x="428625" y="1143000"/>
            <a:ext cx="8215313" cy="754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79797" y="116632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КРЫТЫЙ КАТОК С ИСКУССТВЕННЫМ ЛЬДОМ </a:t>
            </a:r>
          </a:p>
          <a:p>
            <a:pPr algn="ctr"/>
            <a:r>
              <a:rPr lang="ru-RU" sz="22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«КАМЕНСК-АРЕНА», ул. Ленина, 7</a:t>
            </a:r>
            <a:endParaRPr lang="ru-RU" sz="2200" dirty="0">
              <a:solidFill>
                <a:srgbClr val="002060"/>
              </a:solidFill>
            </a:endParaRPr>
          </a:p>
        </p:txBody>
      </p:sp>
      <p:pic>
        <p:nvPicPr>
          <p:cNvPr id="29698" name="Picture 2" descr="kamensk are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5076056" cy="2999995"/>
          </a:xfrm>
          <a:prstGeom prst="rect">
            <a:avLst/>
          </a:prstGeom>
          <a:noFill/>
        </p:spPr>
      </p:pic>
      <p:pic>
        <p:nvPicPr>
          <p:cNvPr id="29700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3068960"/>
            <a:ext cx="5076057" cy="3789040"/>
          </a:xfrm>
          <a:prstGeom prst="rect">
            <a:avLst/>
          </a:prstGeom>
          <a:noFill/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5220072" y="1098175"/>
            <a:ext cx="3923928" cy="50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и членов их семей в часы</a:t>
            </a:r>
            <a:r>
              <a:rPr kumimoji="0" lang="ru-RU" sz="25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 массового катания </a:t>
            </a: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бесплатно: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1.Прокат коньков/60 мин.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2.Вход на каток/60 мин.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3. Вход на посещение спортивных мероприятий</a:t>
            </a: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TextBox 11"/>
          <p:cNvSpPr>
            <a:spLocks noChangeArrowheads="1"/>
          </p:cNvSpPr>
          <p:nvPr/>
        </p:nvSpPr>
        <p:spPr bwMode="auto">
          <a:xfrm>
            <a:off x="428625" y="1143000"/>
            <a:ext cx="8215313" cy="754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79797" y="116632"/>
            <a:ext cx="87129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СПОРТИВНЫЙ КОМПЛЕКС «КОСМОС», ул. Ленина, 5</a:t>
            </a:r>
            <a:endParaRPr lang="ru-RU" sz="2200" dirty="0">
              <a:solidFill>
                <a:srgbClr val="002060"/>
              </a:solidFill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5220072" y="2183088"/>
            <a:ext cx="3923928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и членов их семей бесплатно: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800" b="1" dirty="0" smtClean="0">
                <a:solidFill>
                  <a:srgbClr val="002060"/>
                </a:solidFill>
              </a:rPr>
              <a:t>Занятия в тренажерном зале/60 мин.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7346" name="Picture 2" descr="sk kosm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4680520" cy="3168352"/>
          </a:xfrm>
          <a:prstGeom prst="rect">
            <a:avLst/>
          </a:prstGeom>
          <a:noFill/>
        </p:spPr>
      </p:pic>
      <p:pic>
        <p:nvPicPr>
          <p:cNvPr id="1026" name="Picture 2" descr="Z:\ВИДЕО и ФОТО спорт\фото спортобъекты\Тренажерный зал СК Космос\2019_12_05-48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89040"/>
            <a:ext cx="4712800" cy="295232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TextBox 11"/>
          <p:cNvSpPr>
            <a:spLocks noChangeArrowheads="1"/>
          </p:cNvSpPr>
          <p:nvPr/>
        </p:nvSpPr>
        <p:spPr bwMode="auto">
          <a:xfrm>
            <a:off x="428625" y="1143000"/>
            <a:ext cx="8215313" cy="754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79797" y="116632"/>
            <a:ext cx="87129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ФИТНЕС – КЛУБ «ГРАВИТАЦИЯ», пр. Победы, 75</a:t>
            </a:r>
            <a:endParaRPr lang="ru-RU" sz="2200" dirty="0">
              <a:solidFill>
                <a:srgbClr val="002060"/>
              </a:solidFill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5940152" y="405821"/>
            <a:ext cx="3059832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и членов их семей бесплатно: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800" b="1" dirty="0" smtClean="0">
                <a:solidFill>
                  <a:srgbClr val="002060"/>
                </a:solidFill>
              </a:rPr>
              <a:t>Занятия в тренажерном зале/60 мин.</a:t>
            </a:r>
          </a:p>
          <a:p>
            <a:pPr lvl="0"/>
            <a:endParaRPr lang="ru-RU" sz="2800" b="1" dirty="0" smtClean="0">
              <a:solidFill>
                <a:srgbClr val="002060"/>
              </a:solidFill>
            </a:endParaRPr>
          </a:p>
          <a:p>
            <a:pPr lvl="0"/>
            <a:r>
              <a:rPr lang="ru-RU" sz="2800" b="1" dirty="0" smtClean="0">
                <a:solidFill>
                  <a:srgbClr val="002060"/>
                </a:solidFill>
              </a:rPr>
              <a:t>Занятия в зале </a:t>
            </a:r>
            <a:r>
              <a:rPr lang="ru-RU" sz="2800" b="1" dirty="0" err="1" smtClean="0">
                <a:solidFill>
                  <a:srgbClr val="002060"/>
                </a:solidFill>
              </a:rPr>
              <a:t>кроссфита</a:t>
            </a:r>
            <a:r>
              <a:rPr lang="ru-RU" sz="2800" b="1" dirty="0" smtClean="0">
                <a:solidFill>
                  <a:srgbClr val="002060"/>
                </a:solidFill>
              </a:rPr>
              <a:t>/60 мин.</a:t>
            </a:r>
          </a:p>
          <a:p>
            <a:pPr lvl="0"/>
            <a:endParaRPr lang="ru-RU" sz="2800" b="1" dirty="0" smtClean="0">
              <a:solidFill>
                <a:srgbClr val="00206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Занятия в зале единоборств/60 мин.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eb8ff43e9477705a9aa1c69c99569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437112"/>
            <a:ext cx="2880320" cy="2147795"/>
          </a:xfrm>
          <a:prstGeom prst="rect">
            <a:avLst/>
          </a:prstGeom>
          <a:noFill/>
        </p:spPr>
      </p:pic>
      <p:pic>
        <p:nvPicPr>
          <p:cNvPr id="2052" name="Picture 4" descr="bf8dec6e209f368a644ff932aab2786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3" y="4437112"/>
            <a:ext cx="2664296" cy="2160240"/>
          </a:xfrm>
          <a:prstGeom prst="rect">
            <a:avLst/>
          </a:prstGeom>
          <a:noFill/>
        </p:spPr>
      </p:pic>
      <p:pic>
        <p:nvPicPr>
          <p:cNvPr id="2054" name="Picture 6" descr="0c9b7417cf7eb352c5e7bc4cf53d54a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548680"/>
            <a:ext cx="5616624" cy="37444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8864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СПОРТИВНЫЙ КЛУБ «РОВЕСНИК» 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Мичурина, 18)</a:t>
            </a:r>
          </a:p>
        </p:txBody>
      </p:sp>
      <p:pic>
        <p:nvPicPr>
          <p:cNvPr id="4098" name="Picture 2" descr="D:\Документы\Фото\Фото объектов\Ровестник\открытие Клуб Ровесник\Клуб Ровесник\01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1652"/>
            <a:ext cx="4251136" cy="28340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Документы\Фото\Фото объектов\Ровестник\открытие Клуб Ровесник\Клуб Ровесник\07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4249800" cy="283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Документы\Фото\Фото объектов\Ровестник\открытие Клуб Ровесник\Клуб Ровесник\05 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33056"/>
            <a:ext cx="4249800" cy="283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076056" y="980728"/>
            <a:ext cx="33123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и членов их семей бесплатно:</a:t>
            </a:r>
          </a:p>
          <a:p>
            <a:pPr lvl="0"/>
            <a:endParaRPr lang="ru-RU" sz="16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</a:rPr>
              <a:t>Занятия в зале пауэрлифтинга и тяжелой атлетики /60 мин.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88640"/>
            <a:ext cx="76740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ЛЫЖНО-БИАТЛОННЫЙ КОМПЛЕКС «БЕРЕЗОВАЯ РОЩА»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076056" y="980728"/>
            <a:ext cx="33123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и членов их семей бесплатно:</a:t>
            </a:r>
          </a:p>
          <a:p>
            <a:pPr lvl="0"/>
            <a:endParaRPr lang="ru-RU" sz="16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</a:rPr>
              <a:t>Прокат инвентаря/60 мин.</a:t>
            </a:r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66562" name="Picture 2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6003" y="3356992"/>
            <a:ext cx="4440494" cy="3402378"/>
          </a:xfrm>
          <a:prstGeom prst="rect">
            <a:avLst/>
          </a:prstGeom>
          <a:noFill/>
        </p:spPr>
      </p:pic>
      <p:sp>
        <p:nvSpPr>
          <p:cNvPr id="6656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6566" name="AutoShape 6" descr="https://images.fooby.ru/1/78/45/387247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6568" name="Picture 8" descr="Picture background"/>
          <p:cNvPicPr>
            <a:picLocks noChangeAspect="1" noChangeArrowheads="1"/>
          </p:cNvPicPr>
          <p:nvPr/>
        </p:nvPicPr>
        <p:blipFill>
          <a:blip r:embed="rId5" cstate="print"/>
          <a:srcRect b="13934"/>
          <a:stretch>
            <a:fillRect/>
          </a:stretch>
        </p:blipFill>
        <p:spPr bwMode="auto">
          <a:xfrm>
            <a:off x="107504" y="836712"/>
            <a:ext cx="4464496" cy="2520280"/>
          </a:xfrm>
          <a:prstGeom prst="rect">
            <a:avLst/>
          </a:prstGeom>
          <a:noFill/>
        </p:spPr>
      </p:pic>
      <p:pic>
        <p:nvPicPr>
          <p:cNvPr id="66572" name="Picture 12" descr="Picture background"/>
          <p:cNvPicPr>
            <a:picLocks noChangeAspect="1" noChangeArrowheads="1"/>
          </p:cNvPicPr>
          <p:nvPr/>
        </p:nvPicPr>
        <p:blipFill>
          <a:blip r:embed="rId6" cstate="print"/>
          <a:srcRect t="11447" b="9829"/>
          <a:stretch>
            <a:fillRect/>
          </a:stretch>
        </p:blipFill>
        <p:spPr bwMode="auto">
          <a:xfrm>
            <a:off x="107504" y="3396826"/>
            <a:ext cx="4464496" cy="334454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88640"/>
            <a:ext cx="76740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ГОРНОЛЫЖНЫЙ  КОМПЛЕКС «БОГАТЫРЁК»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076056" y="980728"/>
            <a:ext cx="331236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и членов их семей бесплатно:</a:t>
            </a:r>
          </a:p>
          <a:p>
            <a:pPr lvl="0"/>
            <a:endParaRPr lang="ru-RU" sz="16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</a:rPr>
              <a:t>Прокат инвентаря/60 мин.</a:t>
            </a: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Подъемник/60 мин.</a:t>
            </a:r>
          </a:p>
        </p:txBody>
      </p:sp>
      <p:pic>
        <p:nvPicPr>
          <p:cNvPr id="66562" name="Picture 2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6003" y="3356992"/>
            <a:ext cx="4440494" cy="3402378"/>
          </a:xfrm>
          <a:prstGeom prst="rect">
            <a:avLst/>
          </a:prstGeom>
          <a:noFill/>
        </p:spPr>
      </p:pic>
      <p:sp>
        <p:nvSpPr>
          <p:cNvPr id="66564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6566" name="AutoShape 6" descr="https://images.fooby.ru/1/78/45/387247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6568" name="Picture 8" descr="Picture background"/>
          <p:cNvPicPr>
            <a:picLocks noChangeAspect="1" noChangeArrowheads="1"/>
          </p:cNvPicPr>
          <p:nvPr/>
        </p:nvPicPr>
        <p:blipFill>
          <a:blip r:embed="rId5" cstate="print"/>
          <a:srcRect b="13934"/>
          <a:stretch>
            <a:fillRect/>
          </a:stretch>
        </p:blipFill>
        <p:spPr bwMode="auto">
          <a:xfrm>
            <a:off x="107504" y="836712"/>
            <a:ext cx="4464496" cy="2520280"/>
          </a:xfrm>
          <a:prstGeom prst="rect">
            <a:avLst/>
          </a:prstGeom>
          <a:noFill/>
        </p:spPr>
      </p:pic>
      <p:pic>
        <p:nvPicPr>
          <p:cNvPr id="66572" name="Picture 12" descr="Picture background"/>
          <p:cNvPicPr>
            <a:picLocks noChangeAspect="1" noChangeArrowheads="1"/>
          </p:cNvPicPr>
          <p:nvPr/>
        </p:nvPicPr>
        <p:blipFill>
          <a:blip r:embed="rId6" cstate="print"/>
          <a:srcRect t="11447" b="9829"/>
          <a:stretch>
            <a:fillRect/>
          </a:stretch>
        </p:blipFill>
        <p:spPr bwMode="auto">
          <a:xfrm>
            <a:off x="107504" y="3396826"/>
            <a:ext cx="4464496" cy="334454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8864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АДАПТИВНОЙ ФИЗИЧЕСКОЙ КУЛЬТУРЫ 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Белинского, 22)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7984" y="980728"/>
            <a:ext cx="410445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endParaRPr lang="ru-RU" sz="16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</a:rPr>
              <a:t>Занятия в тренажерном зале/60 мин.</a:t>
            </a:r>
          </a:p>
          <a:p>
            <a:pPr lvl="0"/>
            <a:endParaRPr lang="ru-RU" sz="2200" b="1" dirty="0" smtClean="0">
              <a:solidFill>
                <a:srgbClr val="002060"/>
              </a:solidFill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</a:rPr>
              <a:t>Реабилитация участников СВО: пн., ср., </a:t>
            </a:r>
            <a:r>
              <a:rPr lang="ru-RU" sz="2200" b="1" dirty="0" err="1" smtClean="0">
                <a:solidFill>
                  <a:srgbClr val="002060"/>
                </a:solidFill>
              </a:rPr>
              <a:t>пт</a:t>
            </a:r>
            <a:r>
              <a:rPr lang="ru-RU" sz="2200" b="1" dirty="0" smtClean="0">
                <a:solidFill>
                  <a:srgbClr val="002060"/>
                </a:solidFill>
              </a:rPr>
              <a:t> . с 10.00 до 12.00</a:t>
            </a:r>
          </a:p>
          <a:p>
            <a:pPr lvl="0"/>
            <a:endParaRPr lang="ru-RU" sz="2200" b="1" dirty="0" smtClean="0"/>
          </a:p>
          <a:p>
            <a:pPr lvl="0"/>
            <a:endParaRPr lang="ru-RU" sz="2200" b="1" dirty="0" smtClean="0"/>
          </a:p>
          <a:p>
            <a:pPr lvl="0"/>
            <a:endParaRPr lang="ru-RU" sz="2200" b="1" dirty="0" smtClean="0"/>
          </a:p>
        </p:txBody>
      </p:sp>
      <p:pic>
        <p:nvPicPr>
          <p:cNvPr id="47106" name="Picture 2" descr="Z:\ВИДЕО и ФОТО спорт\фото спортобъекты\АФК\IMG_04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07503" y="3861048"/>
            <a:ext cx="3840427" cy="2880320"/>
          </a:xfrm>
          <a:prstGeom prst="rect">
            <a:avLst/>
          </a:prstGeom>
          <a:noFill/>
        </p:spPr>
      </p:pic>
      <p:pic>
        <p:nvPicPr>
          <p:cNvPr id="47107" name="Picture 3" descr="Z:\ВИДЕО и ФОТО спорт\фото спортобъекты\АФК\IMG_04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107503" y="908720"/>
            <a:ext cx="3840427" cy="2880320"/>
          </a:xfrm>
          <a:prstGeom prst="rect">
            <a:avLst/>
          </a:prstGeom>
          <a:noFill/>
        </p:spPr>
      </p:pic>
      <p:pic>
        <p:nvPicPr>
          <p:cNvPr id="11" name="Рисунок 10" descr="Z:\ВИДЕО и ФОТО спорт\фото спортобъекты\АФК\IMG_048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4005064"/>
            <a:ext cx="4320480" cy="266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ПРОГРЕССА БОКСА «ВИТЯЗЬ»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Кутузова, 23)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7984" y="764704"/>
            <a:ext cx="460851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Занятия в тренажерном зале/60 мин.</a:t>
            </a:r>
          </a:p>
          <a:p>
            <a:pPr lvl="0"/>
            <a:endParaRPr lang="ru-RU" sz="2000" b="1" dirty="0" smtClean="0">
              <a:solidFill>
                <a:srgbClr val="002060"/>
              </a:solidFill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Занятия в зале </a:t>
            </a:r>
            <a:r>
              <a:rPr lang="ru-RU" sz="2000" b="1" dirty="0" err="1" smtClean="0">
                <a:solidFill>
                  <a:srgbClr val="002060"/>
                </a:solidFill>
              </a:rPr>
              <a:t>кроссфита</a:t>
            </a:r>
            <a:r>
              <a:rPr lang="ru-RU" sz="2000" b="1" dirty="0" smtClean="0">
                <a:solidFill>
                  <a:srgbClr val="002060"/>
                </a:solidFill>
              </a:rPr>
              <a:t>/60 мин.</a:t>
            </a:r>
          </a:p>
          <a:p>
            <a:pPr lvl="0"/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Занятия в зале единоборств/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60 мин.</a:t>
            </a:r>
          </a:p>
          <a:p>
            <a:pPr lvl="0"/>
            <a:endParaRPr lang="ru-RU" sz="2200" b="1" dirty="0" smtClean="0"/>
          </a:p>
          <a:p>
            <a:pPr lvl="0"/>
            <a:endParaRPr lang="ru-RU" sz="2200" b="1" dirty="0" smtClean="0"/>
          </a:p>
        </p:txBody>
      </p:sp>
      <p:pic>
        <p:nvPicPr>
          <p:cNvPr id="48131" name="Picture 3" descr="Z:\ВИДЕО и ФОТО спорт\фото спортобъекты\Центр Бокса\1744693682635.jpg"/>
          <p:cNvPicPr>
            <a:picLocks noChangeAspect="1" noChangeArrowheads="1"/>
          </p:cNvPicPr>
          <p:nvPr/>
        </p:nvPicPr>
        <p:blipFill>
          <a:blip r:embed="rId4" cstate="print"/>
          <a:srcRect l="14519" r="6109"/>
          <a:stretch>
            <a:fillRect/>
          </a:stretch>
        </p:blipFill>
        <p:spPr bwMode="auto">
          <a:xfrm>
            <a:off x="179512" y="4077072"/>
            <a:ext cx="4176464" cy="2448272"/>
          </a:xfrm>
          <a:prstGeom prst="rect">
            <a:avLst/>
          </a:prstGeom>
          <a:noFill/>
        </p:spPr>
      </p:pic>
      <p:pic>
        <p:nvPicPr>
          <p:cNvPr id="12" name="Рисунок 11" descr="Z:\ВИДЕО и ФОТО спорт\фото спортобъекты\Центр Бокса\17446939312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077072"/>
            <a:ext cx="4608512" cy="24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D:\Документы\Фото\Фото объектов\Центр Бокса\открытие ЦБ\IMG_084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421246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ДВОРЕЦ СПОРТА «САЛЮТ»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Каменская, 34)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932040" y="1916832"/>
            <a:ext cx="388843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Занятия в тренажерном зале/60 мин.</a:t>
            </a:r>
          </a:p>
          <a:p>
            <a:pPr lvl="0"/>
            <a:endParaRPr lang="ru-RU" sz="2000" b="1" dirty="0" smtClean="0">
              <a:solidFill>
                <a:srgbClr val="002060"/>
              </a:solidFill>
            </a:endParaRPr>
          </a:p>
          <a:p>
            <a:pPr lvl="0"/>
            <a:endParaRPr lang="ru-RU" sz="2200" b="1" dirty="0" smtClean="0"/>
          </a:p>
          <a:p>
            <a:pPr lvl="0"/>
            <a:endParaRPr lang="ru-RU" sz="2200" b="1" dirty="0" smtClean="0"/>
          </a:p>
        </p:txBody>
      </p:sp>
      <p:pic>
        <p:nvPicPr>
          <p:cNvPr id="50178" name="Picture 2" descr="https://avatars.mds.yandex.net/i?id=2a00000179f6781a721348de1060aa39f69d-3690429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764704"/>
            <a:ext cx="4320477" cy="2880319"/>
          </a:xfrm>
          <a:prstGeom prst="rect">
            <a:avLst/>
          </a:prstGeom>
          <a:noFill/>
        </p:spPr>
      </p:pic>
      <p:pic>
        <p:nvPicPr>
          <p:cNvPr id="50179" name="Picture 3" descr="Z:\ВИДЕО и ФОТО спорт\фото спортобъекты\Тренажерный зал Салют\49fe7688-018b-46d2-9e17-3e2f8a23ab82.jpg"/>
          <p:cNvPicPr>
            <a:picLocks noChangeAspect="1" noChangeArrowheads="1"/>
          </p:cNvPicPr>
          <p:nvPr/>
        </p:nvPicPr>
        <p:blipFill>
          <a:blip r:embed="rId5" cstate="print"/>
          <a:srcRect t="18691" b="19139"/>
          <a:stretch>
            <a:fillRect/>
          </a:stretch>
        </p:blipFill>
        <p:spPr bwMode="auto">
          <a:xfrm>
            <a:off x="107504" y="3717032"/>
            <a:ext cx="2189068" cy="3024336"/>
          </a:xfrm>
          <a:prstGeom prst="rect">
            <a:avLst/>
          </a:prstGeom>
          <a:noFill/>
        </p:spPr>
      </p:pic>
      <p:pic>
        <p:nvPicPr>
          <p:cNvPr id="50180" name="Picture 4" descr="Z:\ВИДЕО и ФОТО спорт\фото спортобъекты\Тренажерный зал Салют\67564fba-623e-4551-abfb-93b18eb776b4.jpg"/>
          <p:cNvPicPr>
            <a:picLocks noChangeAspect="1" noChangeArrowheads="1"/>
          </p:cNvPicPr>
          <p:nvPr/>
        </p:nvPicPr>
        <p:blipFill>
          <a:blip r:embed="rId6" cstate="print"/>
          <a:srcRect t="8788" b="20778"/>
          <a:stretch>
            <a:fillRect/>
          </a:stretch>
        </p:blipFill>
        <p:spPr bwMode="auto">
          <a:xfrm>
            <a:off x="2339752" y="3698247"/>
            <a:ext cx="2088232" cy="304312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214346" y="142873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18864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ЛЫЖНО-ЛОДОЧНАЯ БАЗА «МЕТАЛЛИСТ»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Гоголя, 44)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7984" y="764704"/>
            <a:ext cx="46085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Прокат лыж, лыжных ботинок,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лыжных палок/60 мин.</a:t>
            </a:r>
          </a:p>
          <a:p>
            <a:pPr lvl="0"/>
            <a:endParaRPr lang="ru-RU" sz="2000" b="1" dirty="0" smtClean="0">
              <a:solidFill>
                <a:srgbClr val="002060"/>
              </a:solidFill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Прокат коньков/60 мин.</a:t>
            </a:r>
          </a:p>
          <a:p>
            <a:pPr lvl="0"/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Предоставление гардероба</a:t>
            </a:r>
          </a:p>
          <a:p>
            <a:pPr lvl="0"/>
            <a:endParaRPr lang="ru-RU" sz="2200" b="1" dirty="0" smtClean="0"/>
          </a:p>
          <a:p>
            <a:pPr lvl="0"/>
            <a:endParaRPr lang="ru-RU" sz="2200" b="1" dirty="0" smtClean="0"/>
          </a:p>
        </p:txBody>
      </p:sp>
      <p:pic>
        <p:nvPicPr>
          <p:cNvPr id="56322" name="Picture 2" descr="Picture background"/>
          <p:cNvPicPr>
            <a:picLocks noChangeAspect="1" noChangeArrowheads="1"/>
          </p:cNvPicPr>
          <p:nvPr/>
        </p:nvPicPr>
        <p:blipFill>
          <a:blip r:embed="rId4" cstate="print"/>
          <a:srcRect b="21154"/>
          <a:stretch>
            <a:fillRect/>
          </a:stretch>
        </p:blipFill>
        <p:spPr bwMode="auto">
          <a:xfrm>
            <a:off x="107504" y="923951"/>
            <a:ext cx="4176464" cy="3153121"/>
          </a:xfrm>
          <a:prstGeom prst="rect">
            <a:avLst/>
          </a:prstGeom>
          <a:noFill/>
        </p:spPr>
      </p:pic>
      <p:pic>
        <p:nvPicPr>
          <p:cNvPr id="9" name="Picture 3" descr="D:\Мои документы\2023 год\Фото\Фото к презентации\День снега\День снега лыж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138627"/>
            <a:ext cx="4176464" cy="2627131"/>
          </a:xfrm>
          <a:prstGeom prst="rect">
            <a:avLst/>
          </a:prstGeom>
          <a:noFill/>
        </p:spPr>
      </p:pic>
      <p:pic>
        <p:nvPicPr>
          <p:cNvPr id="56324" name="Picture 4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149080"/>
            <a:ext cx="4320480" cy="25922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180528" y="141277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18864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ГРЕБНОГО СПОРТА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Гоголя, 44)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7984" y="764704"/>
            <a:ext cx="460851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2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Занятия в тренажерном зале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/60 мин</a:t>
            </a:r>
          </a:p>
          <a:p>
            <a:pPr lvl="0"/>
            <a:endParaRPr lang="ru-RU" sz="2200" b="1" dirty="0" smtClean="0"/>
          </a:p>
          <a:p>
            <a:pPr lvl="0"/>
            <a:endParaRPr lang="ru-RU" sz="2200" b="1" dirty="0" smtClean="0"/>
          </a:p>
        </p:txBody>
      </p:sp>
      <p:pic>
        <p:nvPicPr>
          <p:cNvPr id="57346" name="Picture 2" descr="Z:\ВИДЕО и ФОТО спорт\фото спортобъекты\Гребной спорт\17446937521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052736"/>
            <a:ext cx="3996444" cy="5328592"/>
          </a:xfrm>
          <a:prstGeom prst="rect">
            <a:avLst/>
          </a:prstGeom>
          <a:noFill/>
        </p:spPr>
      </p:pic>
      <p:pic>
        <p:nvPicPr>
          <p:cNvPr id="57350" name="Picture 6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2924944"/>
            <a:ext cx="4752528" cy="345265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180528" y="141277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18864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СТАДИОН «ЭНЕРГЕТИК»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Гагарина, 1)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692696"/>
            <a:ext cx="424847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1. Беговая дорожка/60 мин.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2. Вход на территорию помещения стадиона и катка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3. Прокат коньков/60 мин.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4. Предоставление гардероба</a:t>
            </a:r>
          </a:p>
          <a:p>
            <a:pPr lvl="0"/>
            <a:endParaRPr lang="ru-RU" sz="2200" b="1" dirty="0" smtClean="0"/>
          </a:p>
        </p:txBody>
      </p:sp>
      <p:pic>
        <p:nvPicPr>
          <p:cNvPr id="60418" name="Picture 2" descr="Picture background"/>
          <p:cNvPicPr>
            <a:picLocks noChangeAspect="1" noChangeArrowheads="1"/>
          </p:cNvPicPr>
          <p:nvPr/>
        </p:nvPicPr>
        <p:blipFill>
          <a:blip r:embed="rId4" cstate="print"/>
          <a:srcRect l="6494" r="20779"/>
          <a:stretch>
            <a:fillRect/>
          </a:stretch>
        </p:blipFill>
        <p:spPr bwMode="auto">
          <a:xfrm>
            <a:off x="107504" y="3573016"/>
            <a:ext cx="3960440" cy="3119771"/>
          </a:xfrm>
          <a:prstGeom prst="rect">
            <a:avLst/>
          </a:prstGeom>
          <a:noFill/>
        </p:spPr>
      </p:pic>
      <p:pic>
        <p:nvPicPr>
          <p:cNvPr id="60420" name="Picture 4" descr="https://kamensk-ur-sport.ru/wp-content/uploads/sites/1/nggallery/led-nadezhdy-nashej-2023/ByiY-Yb28P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178" y="884642"/>
            <a:ext cx="3959766" cy="2641906"/>
          </a:xfrm>
          <a:prstGeom prst="rect">
            <a:avLst/>
          </a:prstGeom>
          <a:noFill/>
        </p:spPr>
      </p:pic>
      <p:pic>
        <p:nvPicPr>
          <p:cNvPr id="60422" name="Picture 6" descr="https://xn----8sbhkxcmjd0bd.xn--p1ai/images/photo/IMG_828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573016"/>
            <a:ext cx="4752528" cy="309634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catherineasquithgallery.com/uploads/posts/2023-02/1676587977_catherineasquithgallery-com-p-fon-goluboi-belii-zeleni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Rectangle 1"/>
          <p:cNvSpPr>
            <a:spLocks noChangeArrowheads="1"/>
          </p:cNvSpPr>
          <p:nvPr/>
        </p:nvSpPr>
        <p:spPr bwMode="auto">
          <a:xfrm>
            <a:off x="-180528" y="1412776"/>
            <a:ext cx="9001125" cy="96996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188640"/>
            <a:ext cx="7358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СПОРТИВНЫЙ КОМПЛЕКС «ФАКЕЛ»</a:t>
            </a:r>
          </a:p>
          <a:p>
            <a:pPr algn="ctr"/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(ул. Железнодорожная, 22)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20072" y="692696"/>
            <a:ext cx="3600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2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Для участников СВО </a:t>
            </a:r>
          </a:p>
          <a:p>
            <a:pPr lvl="0"/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ea typeface="Times New Roman" pitchFamily="18" charset="0"/>
                <a:cs typeface="Arial" pitchFamily="34" charset="0"/>
              </a:rPr>
              <a:t>и членов их семей бесплатно:</a:t>
            </a:r>
          </a:p>
          <a:p>
            <a:pPr lvl="0"/>
            <a:endParaRPr lang="ru-RU" sz="2000" b="1" dirty="0" smtClean="0">
              <a:solidFill>
                <a:srgbClr val="002060"/>
              </a:solidFill>
              <a:latin typeface="Liberation Serif" pitchFamily="18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2000" b="1" dirty="0" smtClean="0">
                <a:solidFill>
                  <a:srgbClr val="002060"/>
                </a:solidFill>
              </a:rPr>
              <a:t>Занятия в тренажерном зале/60 мин.</a:t>
            </a:r>
          </a:p>
          <a:p>
            <a:pPr lvl="0"/>
            <a:endParaRPr lang="ru-RU" sz="2200" b="1" dirty="0" smtClean="0"/>
          </a:p>
        </p:txBody>
      </p:sp>
      <p:pic>
        <p:nvPicPr>
          <p:cNvPr id="63490" name="Picture 2" descr="Z:\ВИДЕО и ФОТО спорт\фото спортобъекты\Тренажерный зал Факел\IMG-20250415-WA0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5064"/>
            <a:ext cx="4608512" cy="2664296"/>
          </a:xfrm>
          <a:prstGeom prst="rect">
            <a:avLst/>
          </a:prstGeom>
          <a:noFill/>
        </p:spPr>
      </p:pic>
      <p:pic>
        <p:nvPicPr>
          <p:cNvPr id="63492" name="Picture 4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869476"/>
            <a:ext cx="4608512" cy="3036196"/>
          </a:xfrm>
          <a:prstGeom prst="rect">
            <a:avLst/>
          </a:prstGeom>
          <a:noFill/>
        </p:spPr>
      </p:pic>
      <p:pic>
        <p:nvPicPr>
          <p:cNvPr id="63493" name="Picture 5" descr="Z:\ВИДЕО и ФОТО спорт\фото спортобъекты\Тренажерный зал Факел\IMG-20250415-WA0008.jpg"/>
          <p:cNvPicPr>
            <a:picLocks noChangeAspect="1" noChangeArrowheads="1"/>
          </p:cNvPicPr>
          <p:nvPr/>
        </p:nvPicPr>
        <p:blipFill>
          <a:blip r:embed="rId6" cstate="print"/>
          <a:srcRect l="18706" r="16925"/>
          <a:stretch>
            <a:fillRect/>
          </a:stretch>
        </p:blipFill>
        <p:spPr bwMode="auto">
          <a:xfrm>
            <a:off x="4932040" y="3118144"/>
            <a:ext cx="4032448" cy="35238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Мои документы\2023 год\Фото\Фото к презентации\Подложка для презентаци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95536" y="2060848"/>
            <a:ext cx="85280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СПАСИБО ЗА ВНИМАНИЕ !</a:t>
            </a:r>
            <a:endParaRPr lang="ru-RU" sz="4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8341</TotalTime>
  <Words>463</Words>
  <Application>Microsoft Office PowerPoint</Application>
  <PresentationFormat>Экран (4:3)</PresentationFormat>
  <Paragraphs>112</Paragraphs>
  <Slides>15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ГОРАДМИНИСТРАЦИЯ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ходе реализации комплексного инвестиционного плана модернизации моногорода Каменска-Уральского Свердловской области</dc:title>
  <dc:creator>НВ</dc:creator>
  <cp:lastModifiedBy>BerPC</cp:lastModifiedBy>
  <cp:revision>804</cp:revision>
  <dcterms:created xsi:type="dcterms:W3CDTF">2011-08-11T12:07:47Z</dcterms:created>
  <dcterms:modified xsi:type="dcterms:W3CDTF">2025-04-15T10:16:33Z</dcterms:modified>
</cp:coreProperties>
</file>