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rts/chart1.xml" ContentType="application/vnd.openxmlformats-officedocument.drawingml.chart+xml"/>
  <Override PartName="/ppt/drawings/drawing1.xml" ContentType="application/vnd.openxmlformats-officedocument.drawingml.chartshapes+xml"/>
  <Override PartName="/ppt/charts/chart2.xml" ContentType="application/vnd.openxmlformats-officedocument.drawingml.chart+xml"/>
  <Override PartName="/ppt/drawings/drawing2.xml" ContentType="application/vnd.openxmlformats-officedocument.drawingml.chartshapes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6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62" r:id="rId1"/>
  </p:sldMasterIdLst>
  <p:notesMasterIdLst>
    <p:notesMasterId r:id="rId17"/>
  </p:notesMasterIdLst>
  <p:sldIdLst>
    <p:sldId id="421" r:id="rId2"/>
    <p:sldId id="474" r:id="rId3"/>
    <p:sldId id="475" r:id="rId4"/>
    <p:sldId id="476" r:id="rId5"/>
    <p:sldId id="428" r:id="rId6"/>
    <p:sldId id="458" r:id="rId7"/>
    <p:sldId id="444" r:id="rId8"/>
    <p:sldId id="468" r:id="rId9"/>
    <p:sldId id="469" r:id="rId10"/>
    <p:sldId id="470" r:id="rId11"/>
    <p:sldId id="471" r:id="rId12"/>
    <p:sldId id="473" r:id="rId13"/>
    <p:sldId id="467" r:id="rId14"/>
    <p:sldId id="464" r:id="rId15"/>
    <p:sldId id="465" r:id="rId16"/>
  </p:sldIdLst>
  <p:sldSz cx="13823950" cy="9036050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650843" indent="226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1303953" indent="226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957064" indent="226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2610174" indent="226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3265551" algn="l" defTabSz="130622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3918661" algn="l" defTabSz="130622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4571771" algn="l" defTabSz="130622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5224882" algn="l" defTabSz="130622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46" userDrawn="1">
          <p15:clr>
            <a:srgbClr val="A4A3A4"/>
          </p15:clr>
        </p15:guide>
        <p15:guide id="2" pos="4354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04634"/>
    <a:srgbClr val="0A99B6"/>
    <a:srgbClr val="9B0FF1"/>
    <a:srgbClr val="3366CC"/>
    <a:srgbClr val="FFFFFF"/>
    <a:srgbClr val="FF3B3B"/>
    <a:srgbClr val="B2B2B2"/>
    <a:srgbClr val="171EA9"/>
    <a:srgbClr val="032FBD"/>
    <a:srgbClr val="63099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Светлый стиль 1 - акцент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9D7B26C5-4107-4FEC-AEDC-1716B250A1EF}" styleName="Светлый стиль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BC89EF96-8CEA-46FF-86C4-4CE0E7609802}" styleName="Светлый стиль 3 - акцент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16DA210-FB5B-4158-B5E0-FEB733F419BA}" styleName="Светлый стиль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2593" autoAdjust="0"/>
    <p:restoredTop sz="98851" autoAdjust="0"/>
  </p:normalViewPr>
  <p:slideViewPr>
    <p:cSldViewPr>
      <p:cViewPr varScale="1">
        <p:scale>
          <a:sx n="87" d="100"/>
          <a:sy n="87" d="100"/>
        </p:scale>
        <p:origin x="630" y="108"/>
      </p:cViewPr>
      <p:guideLst>
        <p:guide orient="horz" pos="2846"/>
        <p:guide pos="4354"/>
      </p:guideLst>
    </p:cSldViewPr>
  </p:slideViewPr>
  <p:outlineViewPr>
    <p:cViewPr>
      <p:scale>
        <a:sx n="33" d="100"/>
        <a:sy n="33" d="100"/>
      </p:scale>
      <p:origin x="0" y="492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Microsoft_Excel_Worksheet.xlsx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.xml"/><Relationship Id="rId1" Type="http://schemas.openxmlformats.org/officeDocument/2006/relationships/package" Target="../embeddings/Microsoft_Excel_Worksheet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14"/>
    </mc:Choice>
    <mc:Fallback>
      <c:style val="14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4623322448709536"/>
          <c:y val="5.4696794247054016E-2"/>
          <c:w val="0.50062508112565507"/>
          <c:h val="1"/>
        </c:manualLayout>
      </c:layout>
      <c:doughnut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explosion val="5"/>
          <c:dPt>
            <c:idx val="0"/>
            <c:bubble3D val="0"/>
            <c:spPr>
              <a:solidFill>
                <a:schemeClr val="accent4"/>
              </a:solidFill>
            </c:spPr>
            <c:extLst>
              <c:ext xmlns:c16="http://schemas.microsoft.com/office/drawing/2014/chart" uri="{C3380CC4-5D6E-409C-BE32-E72D297353CC}">
                <c16:uniqueId val="{00000000-00F3-4CD1-9BC4-D5FDB9D5DB0C}"/>
              </c:ext>
            </c:extLst>
          </c:dPt>
          <c:dPt>
            <c:idx val="1"/>
            <c:bubble3D val="0"/>
            <c:spPr>
              <a:solidFill>
                <a:schemeClr val="accent4">
                  <a:lumMod val="75000"/>
                </a:schemeClr>
              </a:solidFill>
            </c:spPr>
            <c:extLst>
              <c:ext xmlns:c16="http://schemas.microsoft.com/office/drawing/2014/chart" uri="{C3380CC4-5D6E-409C-BE32-E72D297353CC}">
                <c16:uniqueId val="{00000001-00F3-4CD1-9BC4-D5FDB9D5DB0C}"/>
              </c:ext>
            </c:extLst>
          </c:dPt>
          <c:dPt>
            <c:idx val="2"/>
            <c:bubble3D val="0"/>
            <c:spPr>
              <a:solidFill>
                <a:schemeClr val="accent4">
                  <a:lumMod val="50000"/>
                </a:schemeClr>
              </a:solidFill>
            </c:spPr>
            <c:extLst>
              <c:ext xmlns:c16="http://schemas.microsoft.com/office/drawing/2014/chart" uri="{C3380CC4-5D6E-409C-BE32-E72D297353CC}">
                <c16:uniqueId val="{00000002-00F3-4CD1-9BC4-D5FDB9D5DB0C}"/>
              </c:ext>
            </c:extLst>
          </c:dPt>
          <c:dPt>
            <c:idx val="3"/>
            <c:bubble3D val="0"/>
            <c:spPr>
              <a:solidFill>
                <a:schemeClr val="accent5"/>
              </a:solidFill>
            </c:spPr>
            <c:extLst>
              <c:ext xmlns:c16="http://schemas.microsoft.com/office/drawing/2014/chart" uri="{C3380CC4-5D6E-409C-BE32-E72D297353CC}">
                <c16:uniqueId val="{00000003-00F3-4CD1-9BC4-D5FDB9D5DB0C}"/>
              </c:ext>
            </c:extLst>
          </c:dPt>
          <c:dLbls>
            <c:dLbl>
              <c:idx val="0"/>
              <c:layout>
                <c:manualLayout>
                  <c:x val="0.22167080231596364"/>
                  <c:y val="0.36714925127112724"/>
                </c:manualLayout>
              </c:layout>
              <c:tx>
                <c:rich>
                  <a:bodyPr/>
                  <a:lstStyle/>
                  <a:p>
                    <a:r>
                      <a:rPr lang="ru-RU" sz="1400" dirty="0"/>
                      <a:t>1177,3 млн. руб.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0-00F3-4CD1-9BC4-D5FDB9D5DB0C}"/>
                </c:ext>
              </c:extLst>
            </c:dLbl>
            <c:dLbl>
              <c:idx val="1"/>
              <c:layout>
                <c:manualLayout>
                  <c:x val="-0.2973102550463339"/>
                  <c:y val="0"/>
                </c:manualLayout>
              </c:layout>
              <c:tx>
                <c:rich>
                  <a:bodyPr/>
                  <a:lstStyle/>
                  <a:p>
                    <a:r>
                      <a:rPr lang="ru-RU" sz="1400" b="0" i="0" u="none" strike="noStrike" baseline="0" dirty="0"/>
                      <a:t>3846,</a:t>
                    </a:r>
                    <a:r>
                      <a:rPr lang="ru-RU" sz="1300" b="0" i="0" u="none" strike="noStrike" baseline="0" dirty="0"/>
                      <a:t>9</a:t>
                    </a:r>
                    <a:endParaRPr lang="ru-RU" sz="1400" b="0" i="0" u="none" strike="noStrike" baseline="0" dirty="0"/>
                  </a:p>
                  <a:p>
                    <a:r>
                      <a:rPr lang="ru-RU" sz="1400" b="0" i="0" u="none" strike="noStrike" baseline="0" dirty="0"/>
                      <a:t>млн.</a:t>
                    </a:r>
                  </a:p>
                  <a:p>
                    <a:r>
                      <a:rPr lang="ru-RU" sz="1400" b="0" i="0" u="none" strike="noStrike" baseline="0" dirty="0"/>
                      <a:t>руб.</a:t>
                    </a:r>
                    <a:endParaRPr lang="ru-RU" sz="1400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1-00F3-4CD1-9BC4-D5FDB9D5DB0C}"/>
                </c:ext>
              </c:extLst>
            </c:dLbl>
            <c:dLbl>
              <c:idx val="2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00F3-4CD1-9BC4-D5FDB9D5DB0C}"/>
                </c:ext>
              </c:extLst>
            </c:dLbl>
            <c:dLbl>
              <c:idx val="3"/>
              <c:layout>
                <c:manualLayout>
                  <c:x val="0.36724565756823824"/>
                  <c:y val="3.8647342995169573E-2"/>
                </c:manualLayout>
              </c:layout>
              <c:tx>
                <c:rich>
                  <a:bodyPr/>
                  <a:lstStyle/>
                  <a:p>
                    <a:r>
                      <a:rPr lang="ru-RU" sz="1400" dirty="0"/>
                      <a:t>1727,5 млн. руб.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3-00F3-4CD1-9BC4-D5FDB9D5DB0C}"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Лист1!$A$3:$A$5</c:f>
              <c:strCache>
                <c:ptCount val="3"/>
                <c:pt idx="0">
                  <c:v>Субвенции</c:v>
                </c:pt>
                <c:pt idx="1">
                  <c:v>иные межбюдж.</c:v>
                </c:pt>
                <c:pt idx="2">
                  <c:v>Дотации</c:v>
                </c:pt>
              </c:strCache>
            </c:strRef>
          </c:cat>
          <c:val>
            <c:numRef>
              <c:f>Лист1!$B$2:$B$5</c:f>
              <c:numCache>
                <c:formatCode>#,##0.0</c:formatCode>
                <c:ptCount val="4"/>
                <c:pt idx="0">
                  <c:v>1177.3</c:v>
                </c:pt>
                <c:pt idx="1">
                  <c:v>3846.9</c:v>
                </c:pt>
                <c:pt idx="2">
                  <c:v>680</c:v>
                </c:pt>
                <c:pt idx="3">
                  <c:v>1727.5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00F3-4CD1-9BC4-D5FDB9D5DB0C}"/>
            </c:ext>
          </c:extLst>
        </c:ser>
        <c:dLbls>
          <c:showLegendKey val="0"/>
          <c:showVal val="1"/>
          <c:showCatName val="1"/>
          <c:showSerName val="0"/>
          <c:showPercent val="0"/>
          <c:showBubbleSize val="0"/>
          <c:showLeaderLines val="1"/>
        </c:dLbls>
        <c:firstSliceAng val="52"/>
        <c:holeSize val="50"/>
      </c:doughnutChart>
    </c:plotArea>
    <c:plotVisOnly val="1"/>
    <c:dispBlanksAs val="zero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  <c:userShapes r:id="rId2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14"/>
    </mc:Choice>
    <mc:Fallback>
      <c:style val="14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4031532004442124"/>
          <c:y val="0"/>
          <c:w val="0.46435195554186848"/>
          <c:h val="0.9690823420004212"/>
        </c:manualLayout>
      </c:layout>
      <c:doughnut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explosion val="5"/>
          <c:dPt>
            <c:idx val="0"/>
            <c:bubble3D val="0"/>
            <c:spPr>
              <a:solidFill>
                <a:schemeClr val="accent4"/>
              </a:solidFill>
            </c:spPr>
            <c:extLst>
              <c:ext xmlns:c16="http://schemas.microsoft.com/office/drawing/2014/chart" uri="{C3380CC4-5D6E-409C-BE32-E72D297353CC}">
                <c16:uniqueId val="{00000000-121D-4EA0-A785-51693482F58D}"/>
              </c:ext>
            </c:extLst>
          </c:dPt>
          <c:dPt>
            <c:idx val="1"/>
            <c:bubble3D val="0"/>
            <c:spPr>
              <a:solidFill>
                <a:schemeClr val="accent4">
                  <a:lumMod val="75000"/>
                </a:schemeClr>
              </a:solidFill>
            </c:spPr>
            <c:extLst>
              <c:ext xmlns:c16="http://schemas.microsoft.com/office/drawing/2014/chart" uri="{C3380CC4-5D6E-409C-BE32-E72D297353CC}">
                <c16:uniqueId val="{00000001-121D-4EA0-A785-51693482F58D}"/>
              </c:ext>
            </c:extLst>
          </c:dPt>
          <c:dPt>
            <c:idx val="2"/>
            <c:bubble3D val="0"/>
            <c:spPr>
              <a:solidFill>
                <a:schemeClr val="accent4">
                  <a:lumMod val="50000"/>
                </a:schemeClr>
              </a:solidFill>
            </c:spPr>
            <c:extLst>
              <c:ext xmlns:c16="http://schemas.microsoft.com/office/drawing/2014/chart" uri="{C3380CC4-5D6E-409C-BE32-E72D297353CC}">
                <c16:uniqueId val="{00000002-121D-4EA0-A785-51693482F58D}"/>
              </c:ext>
            </c:extLst>
          </c:dPt>
          <c:dPt>
            <c:idx val="3"/>
            <c:bubble3D val="0"/>
            <c:spPr>
              <a:solidFill>
                <a:schemeClr val="accent5"/>
              </a:solidFill>
            </c:spPr>
            <c:extLst>
              <c:ext xmlns:c16="http://schemas.microsoft.com/office/drawing/2014/chart" uri="{C3380CC4-5D6E-409C-BE32-E72D297353CC}">
                <c16:uniqueId val="{00000003-121D-4EA0-A785-51693482F58D}"/>
              </c:ext>
            </c:extLst>
          </c:dPt>
          <c:dLbls>
            <c:dLbl>
              <c:idx val="0"/>
              <c:layout>
                <c:manualLayout>
                  <c:x val="0.22167080231596362"/>
                  <c:y val="0.36714925127112724"/>
                </c:manualLayout>
              </c:layout>
              <c:tx>
                <c:rich>
                  <a:bodyPr/>
                  <a:lstStyle/>
                  <a:p>
                    <a:r>
                      <a:rPr lang="ru-RU" sz="1400" dirty="0"/>
                      <a:t>1 177,3 млн. руб.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0-121D-4EA0-A785-51693482F58D}"/>
                </c:ext>
              </c:extLst>
            </c:dLbl>
            <c:dLbl>
              <c:idx val="1"/>
              <c:layout>
                <c:manualLayout>
                  <c:x val="-0.28524370515066688"/>
                  <c:y val="-1.5118662433825512E-2"/>
                </c:manualLayout>
              </c:layout>
              <c:tx>
                <c:rich>
                  <a:bodyPr/>
                  <a:lstStyle/>
                  <a:p>
                    <a:r>
                      <a:rPr lang="ru-RU" sz="1400" dirty="0"/>
                      <a:t>3 836,0 млн. руб.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1-121D-4EA0-A785-51693482F58D}"/>
                </c:ext>
              </c:extLst>
            </c:dLbl>
            <c:dLbl>
              <c:idx val="2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121D-4EA0-A785-51693482F58D}"/>
                </c:ext>
              </c:extLst>
            </c:dLbl>
            <c:dLbl>
              <c:idx val="3"/>
              <c:layout>
                <c:manualLayout>
                  <c:x val="0.36037349452850947"/>
                  <c:y val="1.6352386939469401E-3"/>
                </c:manualLayout>
              </c:layout>
              <c:tx>
                <c:rich>
                  <a:bodyPr/>
                  <a:lstStyle/>
                  <a:p>
                    <a:r>
                      <a:rPr lang="ru-RU" sz="1400" dirty="0"/>
                      <a:t>1727,5 млн. руб.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3-121D-4EA0-A785-51693482F58D}"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Лист1!$A$3:$A$5</c:f>
              <c:strCache>
                <c:ptCount val="3"/>
                <c:pt idx="0">
                  <c:v>Субвенции</c:v>
                </c:pt>
                <c:pt idx="1">
                  <c:v>иные межбюдж.</c:v>
                </c:pt>
                <c:pt idx="2">
                  <c:v>Дотации</c:v>
                </c:pt>
              </c:strCache>
            </c:strRef>
          </c:cat>
          <c:val>
            <c:numRef>
              <c:f>Лист1!$B$2:$B$5</c:f>
              <c:numCache>
                <c:formatCode>#,##0.0</c:formatCode>
                <c:ptCount val="4"/>
                <c:pt idx="0">
                  <c:v>1177.3</c:v>
                </c:pt>
                <c:pt idx="1">
                  <c:v>3835.9</c:v>
                </c:pt>
                <c:pt idx="2">
                  <c:v>660.6</c:v>
                </c:pt>
                <c:pt idx="3">
                  <c:v>1727.5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121D-4EA0-A785-51693482F58D}"/>
            </c:ext>
          </c:extLst>
        </c:ser>
        <c:dLbls>
          <c:showLegendKey val="0"/>
          <c:showVal val="1"/>
          <c:showCatName val="1"/>
          <c:showSerName val="0"/>
          <c:showPercent val="0"/>
          <c:showBubbleSize val="0"/>
          <c:showLeaderLines val="1"/>
        </c:dLbls>
        <c:firstSliceAng val="52"/>
        <c:holeSize val="50"/>
      </c:doughnutChart>
    </c:plotArea>
    <c:plotVisOnly val="1"/>
    <c:dispBlanksAs val="zero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  <c:userShapes r:id="rId2"/>
</c:chartSpace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image" Target="../media/image3.jpeg"/><Relationship Id="rId5" Type="http://schemas.openxmlformats.org/officeDocument/2006/relationships/image" Target="../media/image7.png"/><Relationship Id="rId4" Type="http://schemas.openxmlformats.org/officeDocument/2006/relationships/image" Target="../media/image6.jpeg"/></Relationships>
</file>

<file path=ppt/diagrams/_rels/drawing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image" Target="../media/image3.jpeg"/><Relationship Id="rId5" Type="http://schemas.openxmlformats.org/officeDocument/2006/relationships/image" Target="../media/image7.png"/><Relationship Id="rId4" Type="http://schemas.openxmlformats.org/officeDocument/2006/relationships/image" Target="../media/image6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EE41D18-AD43-4560-88F1-54F738C26C22}" type="doc">
      <dgm:prSet loTypeId="urn:microsoft.com/office/officeart/2005/8/layout/cycle8" loCatId="cycle" qsTypeId="urn:microsoft.com/office/officeart/2005/8/quickstyle/simple2" qsCatId="simple" csTypeId="urn:microsoft.com/office/officeart/2005/8/colors/colorful4" csCatId="colorful" phldr="1"/>
      <dgm:spPr/>
    </dgm:pt>
    <dgm:pt modelId="{2A411D5A-1F06-4789-9852-FBCB3CA5F26F}">
      <dgm:prSet phldrT="[Текст]" custT="1"/>
      <dgm:spPr/>
      <dgm:t>
        <a:bodyPr/>
        <a:lstStyle/>
        <a:p>
          <a:r>
            <a:rPr lang="ru-RU" sz="1200" b="1" i="0" dirty="0">
              <a:latin typeface="Liberation Serif" pitchFamily="18" charset="0"/>
              <a:cs typeface="Courier New" pitchFamily="49" charset="0"/>
            </a:rPr>
            <a:t>Муниципальные программы социальной направленности   </a:t>
          </a:r>
          <a:r>
            <a:rPr lang="en-US" sz="1200" b="1" i="0" dirty="0">
              <a:latin typeface="Liberation Serif" pitchFamily="18" charset="0"/>
              <a:cs typeface="Courier New" pitchFamily="49" charset="0"/>
            </a:rPr>
            <a:t>7 162</a:t>
          </a:r>
          <a:r>
            <a:rPr lang="ru-RU" sz="1200" b="1" i="0" dirty="0">
              <a:latin typeface="Liberation Serif" pitchFamily="18" charset="0"/>
              <a:cs typeface="Courier New" pitchFamily="49" charset="0"/>
            </a:rPr>
            <a:t>,</a:t>
          </a:r>
          <a:r>
            <a:rPr lang="en-US" sz="1200" b="1" i="0" dirty="0">
              <a:latin typeface="Liberation Serif" pitchFamily="18" charset="0"/>
              <a:cs typeface="Courier New" pitchFamily="49" charset="0"/>
            </a:rPr>
            <a:t>7</a:t>
          </a:r>
          <a:r>
            <a:rPr lang="ru-RU" sz="1200" b="1" i="0" dirty="0">
              <a:latin typeface="Liberation Serif" pitchFamily="18" charset="0"/>
              <a:cs typeface="Courier New" pitchFamily="49" charset="0"/>
            </a:rPr>
            <a:t> млн. руб. </a:t>
          </a:r>
          <a:endParaRPr lang="ru-RU" sz="1200" b="1" dirty="0">
            <a:latin typeface="Liberation Serif" pitchFamily="18" charset="0"/>
          </a:endParaRPr>
        </a:p>
      </dgm:t>
    </dgm:pt>
    <dgm:pt modelId="{EA8A72E3-A7D3-4710-A83A-AC58C1C26AFE}" type="parTrans" cxnId="{7C36D822-06D0-4F7E-BBA8-A262CB89228C}">
      <dgm:prSet/>
      <dgm:spPr/>
      <dgm:t>
        <a:bodyPr/>
        <a:lstStyle/>
        <a:p>
          <a:endParaRPr lang="ru-RU"/>
        </a:p>
      </dgm:t>
    </dgm:pt>
    <dgm:pt modelId="{D9C3C366-EE58-4097-ADD8-7777BA289E91}" type="sibTrans" cxnId="{7C36D822-06D0-4F7E-BBA8-A262CB89228C}">
      <dgm:prSet/>
      <dgm:spPr/>
      <dgm:t>
        <a:bodyPr/>
        <a:lstStyle/>
        <a:p>
          <a:endParaRPr lang="ru-RU"/>
        </a:p>
      </dgm:t>
    </dgm:pt>
    <dgm:pt modelId="{74778225-6479-4675-902B-6E7E32F31A55}">
      <dgm:prSet phldrT="[Текст]" custT="1"/>
      <dgm:spPr/>
      <dgm:t>
        <a:bodyPr/>
        <a:lstStyle/>
        <a:p>
          <a:r>
            <a:rPr lang="ru-RU" sz="1200" b="1" dirty="0" err="1">
              <a:latin typeface="Liberation Serif" pitchFamily="18" charset="0"/>
            </a:rPr>
            <a:t>Непрограммные</a:t>
          </a:r>
          <a:r>
            <a:rPr lang="ru-RU" sz="1200" b="1" dirty="0">
              <a:latin typeface="Liberation Serif" pitchFamily="18" charset="0"/>
            </a:rPr>
            <a:t> расходы  </a:t>
          </a:r>
          <a:r>
            <a:rPr lang="en-US" sz="1200" b="1" dirty="0">
              <a:latin typeface="Liberation Serif" pitchFamily="18" charset="0"/>
            </a:rPr>
            <a:t>162</a:t>
          </a:r>
          <a:r>
            <a:rPr lang="ru-RU" sz="1200" b="1" dirty="0">
              <a:latin typeface="Liberation Serif" pitchFamily="18" charset="0"/>
            </a:rPr>
            <a:t>,</a:t>
          </a:r>
          <a:r>
            <a:rPr lang="en-US" sz="1200" b="1" dirty="0">
              <a:latin typeface="Liberation Serif" pitchFamily="18" charset="0"/>
            </a:rPr>
            <a:t>5</a:t>
          </a:r>
          <a:r>
            <a:rPr lang="ru-RU" sz="1200" b="1" dirty="0">
              <a:latin typeface="Liberation Serif" pitchFamily="18" charset="0"/>
            </a:rPr>
            <a:t> млн. руб.</a:t>
          </a:r>
        </a:p>
      </dgm:t>
    </dgm:pt>
    <dgm:pt modelId="{CAD0523E-FFA1-432A-A4D5-A09D151856C3}" type="parTrans" cxnId="{773D7550-1B1B-4687-93A6-6CABAEADE1E7}">
      <dgm:prSet/>
      <dgm:spPr/>
      <dgm:t>
        <a:bodyPr/>
        <a:lstStyle/>
        <a:p>
          <a:endParaRPr lang="ru-RU"/>
        </a:p>
      </dgm:t>
    </dgm:pt>
    <dgm:pt modelId="{7D19F2BF-300E-4205-8294-5A58A623A160}" type="sibTrans" cxnId="{773D7550-1B1B-4687-93A6-6CABAEADE1E7}">
      <dgm:prSet/>
      <dgm:spPr/>
      <dgm:t>
        <a:bodyPr/>
        <a:lstStyle/>
        <a:p>
          <a:endParaRPr lang="ru-RU"/>
        </a:p>
      </dgm:t>
    </dgm:pt>
    <dgm:pt modelId="{10C587E0-0994-4312-93EF-4E7E49591CFD}">
      <dgm:prSet phldrT="[Текст]" custT="1"/>
      <dgm:spPr/>
      <dgm:t>
        <a:bodyPr/>
        <a:lstStyle/>
        <a:p>
          <a:r>
            <a:rPr lang="ru-RU" sz="1200" b="1" i="0" dirty="0">
              <a:latin typeface="Liberation Serif" pitchFamily="18" charset="0"/>
              <a:cs typeface="Courier New" pitchFamily="49" charset="0"/>
            </a:rPr>
            <a:t>Муниципальные программы, </a:t>
          </a:r>
        </a:p>
        <a:p>
          <a:r>
            <a:rPr lang="ru-RU" sz="1200" b="1" i="0" dirty="0">
              <a:latin typeface="Liberation Serif" pitchFamily="18" charset="0"/>
              <a:cs typeface="Courier New" pitchFamily="49" charset="0"/>
            </a:rPr>
            <a:t>направленные на создание безопасной и комфортной среды для жизни граждан  3 </a:t>
          </a:r>
          <a:r>
            <a:rPr lang="en-US" sz="1200" b="1" i="0" dirty="0">
              <a:latin typeface="Liberation Serif" pitchFamily="18" charset="0"/>
              <a:cs typeface="Courier New" pitchFamily="49" charset="0"/>
            </a:rPr>
            <a:t>101</a:t>
          </a:r>
          <a:r>
            <a:rPr lang="ru-RU" sz="1200" b="1" i="0" dirty="0">
              <a:latin typeface="Liberation Serif" pitchFamily="18" charset="0"/>
              <a:cs typeface="Courier New" pitchFamily="49" charset="0"/>
            </a:rPr>
            <a:t>,</a:t>
          </a:r>
          <a:r>
            <a:rPr lang="en-US" sz="1200" b="1" i="0" dirty="0">
              <a:latin typeface="Liberation Serif" pitchFamily="18" charset="0"/>
              <a:cs typeface="Courier New" pitchFamily="49" charset="0"/>
            </a:rPr>
            <a:t>6</a:t>
          </a:r>
          <a:r>
            <a:rPr lang="ru-RU" sz="1200" b="1" i="0" dirty="0">
              <a:latin typeface="Liberation Serif" pitchFamily="18" charset="0"/>
              <a:cs typeface="Courier New" pitchFamily="49" charset="0"/>
            </a:rPr>
            <a:t> млн. руб. </a:t>
          </a:r>
          <a:endParaRPr lang="ru-RU" sz="1200" b="1" dirty="0">
            <a:latin typeface="Liberation Serif" pitchFamily="18" charset="0"/>
          </a:endParaRPr>
        </a:p>
      </dgm:t>
    </dgm:pt>
    <dgm:pt modelId="{3CC952A7-993B-4FDE-9990-5CE1A01A4D1A}" type="parTrans" cxnId="{D7437473-28D1-450A-88EF-709D4C3DB836}">
      <dgm:prSet/>
      <dgm:spPr/>
      <dgm:t>
        <a:bodyPr/>
        <a:lstStyle/>
        <a:p>
          <a:endParaRPr lang="ru-RU"/>
        </a:p>
      </dgm:t>
    </dgm:pt>
    <dgm:pt modelId="{F6114B11-A8AB-4A2D-A251-7C9904BD9208}" type="sibTrans" cxnId="{D7437473-28D1-450A-88EF-709D4C3DB836}">
      <dgm:prSet/>
      <dgm:spPr/>
      <dgm:t>
        <a:bodyPr/>
        <a:lstStyle/>
        <a:p>
          <a:endParaRPr lang="ru-RU"/>
        </a:p>
      </dgm:t>
    </dgm:pt>
    <dgm:pt modelId="{399A6613-66C7-423A-940B-022C375DC0C1}" type="pres">
      <dgm:prSet presAssocID="{1EE41D18-AD43-4560-88F1-54F738C26C22}" presName="compositeShape" presStyleCnt="0">
        <dgm:presLayoutVars>
          <dgm:chMax val="7"/>
          <dgm:dir/>
          <dgm:resizeHandles val="exact"/>
        </dgm:presLayoutVars>
      </dgm:prSet>
      <dgm:spPr/>
    </dgm:pt>
    <dgm:pt modelId="{E961D125-D99B-4EAE-84DD-66552841368B}" type="pres">
      <dgm:prSet presAssocID="{1EE41D18-AD43-4560-88F1-54F738C26C22}" presName="wedge1" presStyleLbl="node1" presStyleIdx="0" presStyleCnt="3" custScaleX="104453" custScaleY="101804"/>
      <dgm:spPr/>
    </dgm:pt>
    <dgm:pt modelId="{AA27B040-2B39-4674-921F-777A1E4E486B}" type="pres">
      <dgm:prSet presAssocID="{1EE41D18-AD43-4560-88F1-54F738C26C22}" presName="dummy1a" presStyleCnt="0"/>
      <dgm:spPr/>
    </dgm:pt>
    <dgm:pt modelId="{0BCD68D9-D35C-4B95-8843-748F07B4722F}" type="pres">
      <dgm:prSet presAssocID="{1EE41D18-AD43-4560-88F1-54F738C26C22}" presName="dummy1b" presStyleCnt="0"/>
      <dgm:spPr/>
    </dgm:pt>
    <dgm:pt modelId="{6CB8BC33-3677-43E5-8860-02B8683E431A}" type="pres">
      <dgm:prSet presAssocID="{1EE41D18-AD43-4560-88F1-54F738C26C22}" presName="wedge1Tx" presStyleLbl="node1" presStyleIdx="0" presStyleCnt="3">
        <dgm:presLayoutVars>
          <dgm:chMax val="0"/>
          <dgm:chPref val="0"/>
          <dgm:bulletEnabled val="1"/>
        </dgm:presLayoutVars>
      </dgm:prSet>
      <dgm:spPr/>
    </dgm:pt>
    <dgm:pt modelId="{4DA2D694-AF95-4F47-A85A-6250AF47993E}" type="pres">
      <dgm:prSet presAssocID="{1EE41D18-AD43-4560-88F1-54F738C26C22}" presName="wedge2" presStyleLbl="node1" presStyleIdx="1" presStyleCnt="3"/>
      <dgm:spPr/>
    </dgm:pt>
    <dgm:pt modelId="{F321BD45-D607-4822-87E2-A84AC908920E}" type="pres">
      <dgm:prSet presAssocID="{1EE41D18-AD43-4560-88F1-54F738C26C22}" presName="dummy2a" presStyleCnt="0"/>
      <dgm:spPr/>
    </dgm:pt>
    <dgm:pt modelId="{54C38985-557B-4537-ACAF-396E899CC142}" type="pres">
      <dgm:prSet presAssocID="{1EE41D18-AD43-4560-88F1-54F738C26C22}" presName="dummy2b" presStyleCnt="0"/>
      <dgm:spPr/>
    </dgm:pt>
    <dgm:pt modelId="{B1385858-E0CB-4A98-9115-92F5E6507A5A}" type="pres">
      <dgm:prSet presAssocID="{1EE41D18-AD43-4560-88F1-54F738C26C22}" presName="wedge2Tx" presStyleLbl="node1" presStyleIdx="1" presStyleCnt="3">
        <dgm:presLayoutVars>
          <dgm:chMax val="0"/>
          <dgm:chPref val="0"/>
          <dgm:bulletEnabled val="1"/>
        </dgm:presLayoutVars>
      </dgm:prSet>
      <dgm:spPr/>
    </dgm:pt>
    <dgm:pt modelId="{2DC86A1A-B6D8-49C0-AE8B-35A9A68080D8}" type="pres">
      <dgm:prSet presAssocID="{1EE41D18-AD43-4560-88F1-54F738C26C22}" presName="wedge3" presStyleLbl="node1" presStyleIdx="2" presStyleCnt="3" custScaleX="109053" custScaleY="107375"/>
      <dgm:spPr/>
    </dgm:pt>
    <dgm:pt modelId="{4B89EF29-279C-41CE-A5BB-4EF2591F1211}" type="pres">
      <dgm:prSet presAssocID="{1EE41D18-AD43-4560-88F1-54F738C26C22}" presName="dummy3a" presStyleCnt="0"/>
      <dgm:spPr/>
    </dgm:pt>
    <dgm:pt modelId="{CC693E2A-6EA5-4C7C-9B97-AE2A36C4DC2D}" type="pres">
      <dgm:prSet presAssocID="{1EE41D18-AD43-4560-88F1-54F738C26C22}" presName="dummy3b" presStyleCnt="0"/>
      <dgm:spPr/>
    </dgm:pt>
    <dgm:pt modelId="{CC56A410-29C0-4E6D-8FA4-05A10356E095}" type="pres">
      <dgm:prSet presAssocID="{1EE41D18-AD43-4560-88F1-54F738C26C22}" presName="wedge3Tx" presStyleLbl="node1" presStyleIdx="2" presStyleCnt="3">
        <dgm:presLayoutVars>
          <dgm:chMax val="0"/>
          <dgm:chPref val="0"/>
          <dgm:bulletEnabled val="1"/>
        </dgm:presLayoutVars>
      </dgm:prSet>
      <dgm:spPr/>
    </dgm:pt>
    <dgm:pt modelId="{8BDEB5E9-0D98-4E88-8959-1658D74C7805}" type="pres">
      <dgm:prSet presAssocID="{D9C3C366-EE58-4097-ADD8-7777BA289E91}" presName="arrowWedge1" presStyleLbl="fgSibTrans2D1" presStyleIdx="0" presStyleCnt="3" custLinFactNeighborX="928" custLinFactNeighborY="-1074"/>
      <dgm:spPr/>
    </dgm:pt>
    <dgm:pt modelId="{3B43E5C1-6B4F-4E4C-920A-F3C335068810}" type="pres">
      <dgm:prSet presAssocID="{7D19F2BF-300E-4205-8294-5A58A623A160}" presName="arrowWedge2" presStyleLbl="fgSibTrans2D1" presStyleIdx="1" presStyleCnt="3" custLinFactNeighborX="876" custLinFactNeighborY="1428"/>
      <dgm:spPr/>
    </dgm:pt>
    <dgm:pt modelId="{ECE4D473-8E66-4D79-AC08-EF4EA88E4187}" type="pres">
      <dgm:prSet presAssocID="{F6114B11-A8AB-4A2D-A251-7C9904BD9208}" presName="arrowWedge3" presStyleLbl="fgSibTrans2D1" presStyleIdx="2" presStyleCnt="3" custLinFactNeighborX="-4804" custLinFactNeighborY="-2929"/>
      <dgm:spPr/>
    </dgm:pt>
  </dgm:ptLst>
  <dgm:cxnLst>
    <dgm:cxn modelId="{7C36D822-06D0-4F7E-BBA8-A262CB89228C}" srcId="{1EE41D18-AD43-4560-88F1-54F738C26C22}" destId="{2A411D5A-1F06-4789-9852-FBCB3CA5F26F}" srcOrd="0" destOrd="0" parTransId="{EA8A72E3-A7D3-4710-A83A-AC58C1C26AFE}" sibTransId="{D9C3C366-EE58-4097-ADD8-7777BA289E91}"/>
    <dgm:cxn modelId="{AD93C734-BC26-42C1-85CF-6BEE94D85DE4}" type="presOf" srcId="{74778225-6479-4675-902B-6E7E32F31A55}" destId="{B1385858-E0CB-4A98-9115-92F5E6507A5A}" srcOrd="1" destOrd="0" presId="urn:microsoft.com/office/officeart/2005/8/layout/cycle8"/>
    <dgm:cxn modelId="{773D7550-1B1B-4687-93A6-6CABAEADE1E7}" srcId="{1EE41D18-AD43-4560-88F1-54F738C26C22}" destId="{74778225-6479-4675-902B-6E7E32F31A55}" srcOrd="1" destOrd="0" parTransId="{CAD0523E-FFA1-432A-A4D5-A09D151856C3}" sibTransId="{7D19F2BF-300E-4205-8294-5A58A623A160}"/>
    <dgm:cxn modelId="{D7437473-28D1-450A-88EF-709D4C3DB836}" srcId="{1EE41D18-AD43-4560-88F1-54F738C26C22}" destId="{10C587E0-0994-4312-93EF-4E7E49591CFD}" srcOrd="2" destOrd="0" parTransId="{3CC952A7-993B-4FDE-9990-5CE1A01A4D1A}" sibTransId="{F6114B11-A8AB-4A2D-A251-7C9904BD9208}"/>
    <dgm:cxn modelId="{9FFDB757-A27D-40F9-B3CB-98242290B16C}" type="presOf" srcId="{10C587E0-0994-4312-93EF-4E7E49591CFD}" destId="{2DC86A1A-B6D8-49C0-AE8B-35A9A68080D8}" srcOrd="0" destOrd="0" presId="urn:microsoft.com/office/officeart/2005/8/layout/cycle8"/>
    <dgm:cxn modelId="{E4995892-C497-4FCC-808B-7882083D962D}" type="presOf" srcId="{2A411D5A-1F06-4789-9852-FBCB3CA5F26F}" destId="{E961D125-D99B-4EAE-84DD-66552841368B}" srcOrd="0" destOrd="0" presId="urn:microsoft.com/office/officeart/2005/8/layout/cycle8"/>
    <dgm:cxn modelId="{B5A2A8C8-D4D4-4936-8CBB-A304F2AD55B8}" type="presOf" srcId="{10C587E0-0994-4312-93EF-4E7E49591CFD}" destId="{CC56A410-29C0-4E6D-8FA4-05A10356E095}" srcOrd="1" destOrd="0" presId="urn:microsoft.com/office/officeart/2005/8/layout/cycle8"/>
    <dgm:cxn modelId="{F42E5ADD-B36A-4290-BCBF-96C91CC430D5}" type="presOf" srcId="{2A411D5A-1F06-4789-9852-FBCB3CA5F26F}" destId="{6CB8BC33-3677-43E5-8860-02B8683E431A}" srcOrd="1" destOrd="0" presId="urn:microsoft.com/office/officeart/2005/8/layout/cycle8"/>
    <dgm:cxn modelId="{9A8631E9-DD04-4595-AC5E-4F3689D90EC2}" type="presOf" srcId="{1EE41D18-AD43-4560-88F1-54F738C26C22}" destId="{399A6613-66C7-423A-940B-022C375DC0C1}" srcOrd="0" destOrd="0" presId="urn:microsoft.com/office/officeart/2005/8/layout/cycle8"/>
    <dgm:cxn modelId="{BBA20DF2-5A2E-4F5F-8DC7-06904EFF4900}" type="presOf" srcId="{74778225-6479-4675-902B-6E7E32F31A55}" destId="{4DA2D694-AF95-4F47-A85A-6250AF47993E}" srcOrd="0" destOrd="0" presId="urn:microsoft.com/office/officeart/2005/8/layout/cycle8"/>
    <dgm:cxn modelId="{CF2678F3-B499-47E7-A4A7-3A9A0DEB353B}" type="presParOf" srcId="{399A6613-66C7-423A-940B-022C375DC0C1}" destId="{E961D125-D99B-4EAE-84DD-66552841368B}" srcOrd="0" destOrd="0" presId="urn:microsoft.com/office/officeart/2005/8/layout/cycle8"/>
    <dgm:cxn modelId="{B776338C-EE05-412A-98BB-E32690C74857}" type="presParOf" srcId="{399A6613-66C7-423A-940B-022C375DC0C1}" destId="{AA27B040-2B39-4674-921F-777A1E4E486B}" srcOrd="1" destOrd="0" presId="urn:microsoft.com/office/officeart/2005/8/layout/cycle8"/>
    <dgm:cxn modelId="{BF910603-E070-4726-BC96-C9846C38DF93}" type="presParOf" srcId="{399A6613-66C7-423A-940B-022C375DC0C1}" destId="{0BCD68D9-D35C-4B95-8843-748F07B4722F}" srcOrd="2" destOrd="0" presId="urn:microsoft.com/office/officeart/2005/8/layout/cycle8"/>
    <dgm:cxn modelId="{BC2DE721-7001-47DE-9B1C-3449F702A9E6}" type="presParOf" srcId="{399A6613-66C7-423A-940B-022C375DC0C1}" destId="{6CB8BC33-3677-43E5-8860-02B8683E431A}" srcOrd="3" destOrd="0" presId="urn:microsoft.com/office/officeart/2005/8/layout/cycle8"/>
    <dgm:cxn modelId="{848D9127-4890-4662-B627-1C525630FBAE}" type="presParOf" srcId="{399A6613-66C7-423A-940B-022C375DC0C1}" destId="{4DA2D694-AF95-4F47-A85A-6250AF47993E}" srcOrd="4" destOrd="0" presId="urn:microsoft.com/office/officeart/2005/8/layout/cycle8"/>
    <dgm:cxn modelId="{D15A98E6-A48D-40D5-8DB2-D848BA36CE0B}" type="presParOf" srcId="{399A6613-66C7-423A-940B-022C375DC0C1}" destId="{F321BD45-D607-4822-87E2-A84AC908920E}" srcOrd="5" destOrd="0" presId="urn:microsoft.com/office/officeart/2005/8/layout/cycle8"/>
    <dgm:cxn modelId="{A95DBBDB-9165-4826-B72B-DDB3C0ADC068}" type="presParOf" srcId="{399A6613-66C7-423A-940B-022C375DC0C1}" destId="{54C38985-557B-4537-ACAF-396E899CC142}" srcOrd="6" destOrd="0" presId="urn:microsoft.com/office/officeart/2005/8/layout/cycle8"/>
    <dgm:cxn modelId="{779801B1-4838-4357-BCB2-95A1AF59CD1D}" type="presParOf" srcId="{399A6613-66C7-423A-940B-022C375DC0C1}" destId="{B1385858-E0CB-4A98-9115-92F5E6507A5A}" srcOrd="7" destOrd="0" presId="urn:microsoft.com/office/officeart/2005/8/layout/cycle8"/>
    <dgm:cxn modelId="{4DEF3118-2289-4905-9270-4892A462D3CD}" type="presParOf" srcId="{399A6613-66C7-423A-940B-022C375DC0C1}" destId="{2DC86A1A-B6D8-49C0-AE8B-35A9A68080D8}" srcOrd="8" destOrd="0" presId="urn:microsoft.com/office/officeart/2005/8/layout/cycle8"/>
    <dgm:cxn modelId="{AE0C1B4B-66A9-4EB0-8A45-C780E7672D7A}" type="presParOf" srcId="{399A6613-66C7-423A-940B-022C375DC0C1}" destId="{4B89EF29-279C-41CE-A5BB-4EF2591F1211}" srcOrd="9" destOrd="0" presId="urn:microsoft.com/office/officeart/2005/8/layout/cycle8"/>
    <dgm:cxn modelId="{FC042E6A-B47B-4718-B9C5-517E372CF9E7}" type="presParOf" srcId="{399A6613-66C7-423A-940B-022C375DC0C1}" destId="{CC693E2A-6EA5-4C7C-9B97-AE2A36C4DC2D}" srcOrd="10" destOrd="0" presId="urn:microsoft.com/office/officeart/2005/8/layout/cycle8"/>
    <dgm:cxn modelId="{705D4B0A-3A14-4138-AD8C-7EDC95B9CB68}" type="presParOf" srcId="{399A6613-66C7-423A-940B-022C375DC0C1}" destId="{CC56A410-29C0-4E6D-8FA4-05A10356E095}" srcOrd="11" destOrd="0" presId="urn:microsoft.com/office/officeart/2005/8/layout/cycle8"/>
    <dgm:cxn modelId="{6C349EC0-1808-4C10-9C84-5C1383ECE23A}" type="presParOf" srcId="{399A6613-66C7-423A-940B-022C375DC0C1}" destId="{8BDEB5E9-0D98-4E88-8959-1658D74C7805}" srcOrd="12" destOrd="0" presId="urn:microsoft.com/office/officeart/2005/8/layout/cycle8"/>
    <dgm:cxn modelId="{DD7B15ED-5FFF-46B0-81E1-5D63632B2D44}" type="presParOf" srcId="{399A6613-66C7-423A-940B-022C375DC0C1}" destId="{3B43E5C1-6B4F-4E4C-920A-F3C335068810}" srcOrd="13" destOrd="0" presId="urn:microsoft.com/office/officeart/2005/8/layout/cycle8"/>
    <dgm:cxn modelId="{D34F3664-8474-48B0-A700-1134253A72CF}" type="presParOf" srcId="{399A6613-66C7-423A-940B-022C375DC0C1}" destId="{ECE4D473-8E66-4D79-AC08-EF4EA88E4187}" srcOrd="14" destOrd="0" presId="urn:microsoft.com/office/officeart/2005/8/layout/cycle8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EE5C085-5679-436A-BFA4-16565AEC120A}" type="doc">
      <dgm:prSet loTypeId="urn:microsoft.com/office/officeart/2005/8/layout/bList2#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9521D429-5FE2-48C6-857B-9FEDFE7E2579}">
      <dgm:prSet phldrT="[Текст]"/>
      <dgm:spPr/>
      <dgm:t>
        <a:bodyPr/>
        <a:lstStyle/>
        <a:p>
          <a:r>
            <a:rPr lang="ru-RU" b="1" dirty="0">
              <a:latin typeface="Liberation Serif" pitchFamily="18" charset="0"/>
            </a:rPr>
            <a:t>ОБРАЗОВАНИЕ</a:t>
          </a:r>
        </a:p>
      </dgm:t>
    </dgm:pt>
    <dgm:pt modelId="{1ACDC720-577B-4F60-AB57-9DB2814BEC0C}" type="parTrans" cxnId="{DB6F6ACE-FE9E-4893-A55C-CC1C4829D744}">
      <dgm:prSet/>
      <dgm:spPr/>
      <dgm:t>
        <a:bodyPr/>
        <a:lstStyle/>
        <a:p>
          <a:endParaRPr lang="ru-RU" b="1">
            <a:latin typeface="Liberation Serif" pitchFamily="18" charset="0"/>
          </a:endParaRPr>
        </a:p>
      </dgm:t>
    </dgm:pt>
    <dgm:pt modelId="{AF05A2CA-3C85-43EC-A60E-78550FD6980C}" type="sibTrans" cxnId="{DB6F6ACE-FE9E-4893-A55C-CC1C4829D744}">
      <dgm:prSet/>
      <dgm:spPr/>
      <dgm:t>
        <a:bodyPr/>
        <a:lstStyle/>
        <a:p>
          <a:endParaRPr lang="ru-RU" b="1">
            <a:latin typeface="Liberation Serif" pitchFamily="18" charset="0"/>
          </a:endParaRPr>
        </a:p>
      </dgm:t>
    </dgm:pt>
    <dgm:pt modelId="{8133F13E-92E9-4FC1-A8E3-351B982F883E}">
      <dgm:prSet phldrT="[Текст]"/>
      <dgm:spPr>
        <a:solidFill>
          <a:schemeClr val="accent5">
            <a:lumMod val="60000"/>
            <a:lumOff val="40000"/>
          </a:schemeClr>
        </a:solidFill>
      </dgm:spPr>
      <dgm:t>
        <a:bodyPr/>
        <a:lstStyle/>
        <a:p>
          <a:r>
            <a:rPr lang="ru-RU" b="1" dirty="0">
              <a:latin typeface="Liberation Serif" pitchFamily="18" charset="0"/>
            </a:rPr>
            <a:t>ДЕМОГРАФИЯ</a:t>
          </a:r>
        </a:p>
      </dgm:t>
    </dgm:pt>
    <dgm:pt modelId="{77BA3215-9BC6-48C7-A150-CE43B726870F}" type="parTrans" cxnId="{FDA54F98-5BBD-489F-8B4F-1DC302B55A4D}">
      <dgm:prSet/>
      <dgm:spPr/>
      <dgm:t>
        <a:bodyPr/>
        <a:lstStyle/>
        <a:p>
          <a:endParaRPr lang="ru-RU" b="1">
            <a:latin typeface="Liberation Serif" pitchFamily="18" charset="0"/>
          </a:endParaRPr>
        </a:p>
      </dgm:t>
    </dgm:pt>
    <dgm:pt modelId="{04C3B557-F3E7-4B71-9BE8-7DFC95FCF5A5}" type="sibTrans" cxnId="{FDA54F98-5BBD-489F-8B4F-1DC302B55A4D}">
      <dgm:prSet/>
      <dgm:spPr/>
      <dgm:t>
        <a:bodyPr/>
        <a:lstStyle/>
        <a:p>
          <a:endParaRPr lang="ru-RU" b="1">
            <a:latin typeface="Liberation Serif" pitchFamily="18" charset="0"/>
          </a:endParaRPr>
        </a:p>
      </dgm:t>
    </dgm:pt>
    <dgm:pt modelId="{0C87BC63-0D5B-4A50-8BE6-BB2D42326FDF}">
      <dgm:prSet phldrT="[Текст]"/>
      <dgm:spPr>
        <a:solidFill>
          <a:schemeClr val="accent4">
            <a:lumMod val="60000"/>
            <a:lumOff val="40000"/>
          </a:schemeClr>
        </a:solidFill>
      </dgm:spPr>
      <dgm:t>
        <a:bodyPr/>
        <a:lstStyle/>
        <a:p>
          <a:r>
            <a:rPr lang="ru-RU" b="1" dirty="0">
              <a:latin typeface="Liberation Serif" pitchFamily="18" charset="0"/>
            </a:rPr>
            <a:t>КУЛЬТУРА</a:t>
          </a:r>
        </a:p>
      </dgm:t>
    </dgm:pt>
    <dgm:pt modelId="{FF01BE66-C1E9-47BA-89C2-E1C98571B21E}" type="parTrans" cxnId="{3D321827-6CA4-4E49-8BD9-EFD111382753}">
      <dgm:prSet/>
      <dgm:spPr/>
      <dgm:t>
        <a:bodyPr/>
        <a:lstStyle/>
        <a:p>
          <a:endParaRPr lang="ru-RU" b="1">
            <a:latin typeface="Liberation Serif" pitchFamily="18" charset="0"/>
          </a:endParaRPr>
        </a:p>
      </dgm:t>
    </dgm:pt>
    <dgm:pt modelId="{15CA93D2-E265-4A4D-88C1-11A5FDC3B10E}" type="sibTrans" cxnId="{3D321827-6CA4-4E49-8BD9-EFD111382753}">
      <dgm:prSet/>
      <dgm:spPr/>
      <dgm:t>
        <a:bodyPr/>
        <a:lstStyle/>
        <a:p>
          <a:endParaRPr lang="ru-RU" b="1">
            <a:latin typeface="Liberation Serif" pitchFamily="18" charset="0"/>
          </a:endParaRPr>
        </a:p>
      </dgm:t>
    </dgm:pt>
    <dgm:pt modelId="{CB505D38-CFE4-4004-996A-10F600448C91}">
      <dgm:prSet phldrT="[Текст]"/>
      <dgm:spPr>
        <a:solidFill>
          <a:srgbClr val="FFC000"/>
        </a:solidFill>
      </dgm:spPr>
      <dgm:t>
        <a:bodyPr/>
        <a:lstStyle/>
        <a:p>
          <a:r>
            <a:rPr lang="ru-RU" b="1" dirty="0">
              <a:latin typeface="Liberation Serif" pitchFamily="18" charset="0"/>
            </a:rPr>
            <a:t>ЖИЛЬЕ И ГОРОДСКАЯ СРЕДА</a:t>
          </a:r>
        </a:p>
      </dgm:t>
    </dgm:pt>
    <dgm:pt modelId="{46F44238-5F18-4F6B-98E9-4894A03F3633}" type="parTrans" cxnId="{CE527CCC-7304-4100-BD5E-CCF9FDB856A2}">
      <dgm:prSet/>
      <dgm:spPr/>
      <dgm:t>
        <a:bodyPr/>
        <a:lstStyle/>
        <a:p>
          <a:endParaRPr lang="ru-RU" b="1">
            <a:latin typeface="Liberation Serif" pitchFamily="18" charset="0"/>
          </a:endParaRPr>
        </a:p>
      </dgm:t>
    </dgm:pt>
    <dgm:pt modelId="{04BC80EE-04CD-4A44-BFC6-4709BB1A68D4}" type="sibTrans" cxnId="{CE527CCC-7304-4100-BD5E-CCF9FDB856A2}">
      <dgm:prSet/>
      <dgm:spPr/>
      <dgm:t>
        <a:bodyPr/>
        <a:lstStyle/>
        <a:p>
          <a:endParaRPr lang="ru-RU" b="1">
            <a:latin typeface="Liberation Serif" pitchFamily="18" charset="0"/>
          </a:endParaRPr>
        </a:p>
      </dgm:t>
    </dgm:pt>
    <dgm:pt modelId="{83474C04-9613-41D7-8D8B-264B56A91044}">
      <dgm:prSet custT="1"/>
      <dgm:spPr/>
      <dgm:t>
        <a:bodyPr/>
        <a:lstStyle/>
        <a:p>
          <a:pPr algn="just"/>
          <a:r>
            <a:rPr lang="ru-RU" sz="1600" b="1" dirty="0">
              <a:latin typeface="Liberation Serif" pitchFamily="18" charset="0"/>
            </a:rPr>
            <a:t>В рамках национального проекта «Образование»:</a:t>
          </a:r>
        </a:p>
      </dgm:t>
    </dgm:pt>
    <dgm:pt modelId="{3881B265-0D33-4F39-BB68-60D00D0D13E9}" type="parTrans" cxnId="{7B9510E8-8E58-47AD-8E0E-0E2A64E82534}">
      <dgm:prSet/>
      <dgm:spPr/>
      <dgm:t>
        <a:bodyPr/>
        <a:lstStyle/>
        <a:p>
          <a:endParaRPr lang="ru-RU" b="1">
            <a:latin typeface="Liberation Serif" pitchFamily="18" charset="0"/>
          </a:endParaRPr>
        </a:p>
      </dgm:t>
    </dgm:pt>
    <dgm:pt modelId="{2CF8C661-B6E9-4298-B659-7C193D88444D}" type="sibTrans" cxnId="{7B9510E8-8E58-47AD-8E0E-0E2A64E82534}">
      <dgm:prSet/>
      <dgm:spPr/>
      <dgm:t>
        <a:bodyPr/>
        <a:lstStyle/>
        <a:p>
          <a:endParaRPr lang="ru-RU" b="1">
            <a:latin typeface="Liberation Serif" pitchFamily="18" charset="0"/>
          </a:endParaRPr>
        </a:p>
      </dgm:t>
    </dgm:pt>
    <dgm:pt modelId="{7983152D-B286-4844-A8F9-BF48AFE93C77}">
      <dgm:prSet custT="1"/>
      <dgm:spPr/>
      <dgm:t>
        <a:bodyPr/>
        <a:lstStyle/>
        <a:p>
          <a:pPr algn="just"/>
          <a:r>
            <a:rPr lang="ru-RU" sz="1600" b="0" dirty="0">
              <a:latin typeface="Liberation Serif" pitchFamily="18" charset="0"/>
            </a:rPr>
            <a:t>патриотическое воспитание граждан.</a:t>
          </a:r>
        </a:p>
      </dgm:t>
    </dgm:pt>
    <dgm:pt modelId="{9F4006BD-95F4-4A57-8310-AD0CB289DE42}" type="parTrans" cxnId="{7D80483B-3ABD-45F8-AF56-FDC988C4B68F}">
      <dgm:prSet/>
      <dgm:spPr/>
      <dgm:t>
        <a:bodyPr/>
        <a:lstStyle/>
        <a:p>
          <a:endParaRPr lang="ru-RU" b="1">
            <a:latin typeface="Liberation Serif" pitchFamily="18" charset="0"/>
          </a:endParaRPr>
        </a:p>
      </dgm:t>
    </dgm:pt>
    <dgm:pt modelId="{5BBD8A72-FB86-4427-A4EA-007BE30E7DDA}" type="sibTrans" cxnId="{7D80483B-3ABD-45F8-AF56-FDC988C4B68F}">
      <dgm:prSet/>
      <dgm:spPr/>
      <dgm:t>
        <a:bodyPr/>
        <a:lstStyle/>
        <a:p>
          <a:endParaRPr lang="ru-RU" b="1">
            <a:latin typeface="Liberation Serif" pitchFamily="18" charset="0"/>
          </a:endParaRPr>
        </a:p>
      </dgm:t>
    </dgm:pt>
    <dgm:pt modelId="{B18AC9CB-EC0A-4D1A-9F8A-65A240A02D54}">
      <dgm:prSet custT="1"/>
      <dgm:spPr/>
      <dgm:t>
        <a:bodyPr/>
        <a:lstStyle/>
        <a:p>
          <a:pPr algn="just"/>
          <a:endParaRPr lang="ru-RU" sz="1600" b="0" dirty="0">
            <a:latin typeface="Liberation Serif" pitchFamily="18" charset="0"/>
          </a:endParaRPr>
        </a:p>
      </dgm:t>
    </dgm:pt>
    <dgm:pt modelId="{8312451B-4B9C-4A1C-AD06-9F98ED61E7E2}" type="parTrans" cxnId="{8063B9D4-9130-4F74-B0DE-00BC3FBD2C81}">
      <dgm:prSet/>
      <dgm:spPr/>
      <dgm:t>
        <a:bodyPr/>
        <a:lstStyle/>
        <a:p>
          <a:endParaRPr lang="ru-RU"/>
        </a:p>
      </dgm:t>
    </dgm:pt>
    <dgm:pt modelId="{A331A074-B776-45D7-83C0-6033C6E3CE6C}" type="sibTrans" cxnId="{8063B9D4-9130-4F74-B0DE-00BC3FBD2C81}">
      <dgm:prSet/>
      <dgm:spPr/>
      <dgm:t>
        <a:bodyPr/>
        <a:lstStyle/>
        <a:p>
          <a:endParaRPr lang="ru-RU"/>
        </a:p>
      </dgm:t>
    </dgm:pt>
    <dgm:pt modelId="{E9CA0815-A1E5-432B-A566-5F41D1F10E3B}">
      <dgm:prSet custT="1"/>
      <dgm:spPr/>
      <dgm:t>
        <a:bodyPr/>
        <a:lstStyle/>
        <a:p>
          <a:pPr algn="just"/>
          <a:r>
            <a:rPr lang="ru-RU" sz="1400" b="1" dirty="0">
              <a:latin typeface="Liberation Serif" pitchFamily="18" charset="0"/>
            </a:rPr>
            <a:t>В рамках национального проекта «Демография»:</a:t>
          </a:r>
          <a:endParaRPr lang="ru-RU" sz="1400" dirty="0"/>
        </a:p>
      </dgm:t>
    </dgm:pt>
    <dgm:pt modelId="{5EF51CA5-F35F-4E02-8F08-ABEAAA7C2FCC}" type="parTrans" cxnId="{964840FB-1E7A-4AB4-B018-45F82F0C3890}">
      <dgm:prSet/>
      <dgm:spPr/>
      <dgm:t>
        <a:bodyPr/>
        <a:lstStyle/>
        <a:p>
          <a:endParaRPr lang="ru-RU"/>
        </a:p>
      </dgm:t>
    </dgm:pt>
    <dgm:pt modelId="{12DD3101-C222-4203-82E1-FD49B3ACCBD9}" type="sibTrans" cxnId="{964840FB-1E7A-4AB4-B018-45F82F0C3890}">
      <dgm:prSet/>
      <dgm:spPr/>
      <dgm:t>
        <a:bodyPr/>
        <a:lstStyle/>
        <a:p>
          <a:endParaRPr lang="ru-RU"/>
        </a:p>
      </dgm:t>
    </dgm:pt>
    <dgm:pt modelId="{A7E6D354-826D-4451-99FB-77CA075CF44B}">
      <dgm:prSet custT="1"/>
      <dgm:spPr/>
      <dgm:t>
        <a:bodyPr/>
        <a:lstStyle/>
        <a:p>
          <a:pPr algn="just"/>
          <a:r>
            <a:rPr lang="ru-RU" sz="1400" i="0" dirty="0">
              <a:latin typeface="Liberation Serif" pitchFamily="18" charset="0"/>
            </a:rPr>
            <a:t> подготовка спортивного резерва для спортивных сборных команд;</a:t>
          </a:r>
          <a:endParaRPr lang="ru-RU" sz="1400" b="1" i="0" dirty="0">
            <a:latin typeface="Liberation Serif" pitchFamily="18" charset="0"/>
          </a:endParaRPr>
        </a:p>
      </dgm:t>
    </dgm:pt>
    <dgm:pt modelId="{E6EDFDBD-F561-4ABE-B57C-31D6AE676CD1}" type="parTrans" cxnId="{A249E6E4-4964-45FD-B6BC-DEEA4BC0F3CD}">
      <dgm:prSet/>
      <dgm:spPr/>
      <dgm:t>
        <a:bodyPr/>
        <a:lstStyle/>
        <a:p>
          <a:endParaRPr lang="ru-RU"/>
        </a:p>
      </dgm:t>
    </dgm:pt>
    <dgm:pt modelId="{4E332225-5769-4E07-80C7-C87D4D00CACE}" type="sibTrans" cxnId="{A249E6E4-4964-45FD-B6BC-DEEA4BC0F3CD}">
      <dgm:prSet/>
      <dgm:spPr/>
      <dgm:t>
        <a:bodyPr/>
        <a:lstStyle/>
        <a:p>
          <a:endParaRPr lang="ru-RU"/>
        </a:p>
      </dgm:t>
    </dgm:pt>
    <dgm:pt modelId="{4F739742-BBD1-4EA3-AE6F-3A15A2584969}">
      <dgm:prSet custT="1"/>
      <dgm:spPr/>
      <dgm:t>
        <a:bodyPr/>
        <a:lstStyle/>
        <a:p>
          <a:pPr algn="just"/>
          <a:r>
            <a:rPr lang="ru-RU" sz="1400" b="0" i="0" dirty="0">
              <a:latin typeface="Liberation Serif" pitchFamily="18" charset="0"/>
            </a:rPr>
            <a:t>мероприятия по поэтапному внедрению Всероссийского физкультурно-спортивного комплекса «Готов к труду и обороне».</a:t>
          </a:r>
        </a:p>
      </dgm:t>
    </dgm:pt>
    <dgm:pt modelId="{972282CD-AEF9-4F92-9510-30BA95057508}" type="parTrans" cxnId="{EA28D4D1-D8B4-477F-B899-E2A2B650B2FB}">
      <dgm:prSet/>
      <dgm:spPr/>
      <dgm:t>
        <a:bodyPr/>
        <a:lstStyle/>
        <a:p>
          <a:endParaRPr lang="ru-RU"/>
        </a:p>
      </dgm:t>
    </dgm:pt>
    <dgm:pt modelId="{9832890F-9CA1-4897-A13F-EB782D4A619C}" type="sibTrans" cxnId="{EA28D4D1-D8B4-477F-B899-E2A2B650B2FB}">
      <dgm:prSet/>
      <dgm:spPr/>
      <dgm:t>
        <a:bodyPr/>
        <a:lstStyle/>
        <a:p>
          <a:endParaRPr lang="ru-RU"/>
        </a:p>
      </dgm:t>
    </dgm:pt>
    <dgm:pt modelId="{C6AD3168-92A3-4E7B-8946-A9DC998EB3DA}">
      <dgm:prSet custT="1"/>
      <dgm:spPr/>
      <dgm:t>
        <a:bodyPr/>
        <a:lstStyle/>
        <a:p>
          <a:pPr algn="just"/>
          <a:r>
            <a:rPr lang="ru-RU" sz="1400" b="1" dirty="0">
              <a:latin typeface="Liberation Serif" pitchFamily="18" charset="0"/>
            </a:rPr>
            <a:t>В рамках национального проекта «Культура»:</a:t>
          </a:r>
          <a:endParaRPr lang="ru-RU" sz="1400" dirty="0"/>
        </a:p>
      </dgm:t>
    </dgm:pt>
    <dgm:pt modelId="{DBBB58E1-FACE-4D0E-96B8-F8149AA1F994}" type="parTrans" cxnId="{93DECFB2-0C12-42CA-8BBE-CA969CB4D61E}">
      <dgm:prSet/>
      <dgm:spPr/>
      <dgm:t>
        <a:bodyPr/>
        <a:lstStyle/>
        <a:p>
          <a:endParaRPr lang="ru-RU"/>
        </a:p>
      </dgm:t>
    </dgm:pt>
    <dgm:pt modelId="{84ECA021-E037-43EA-B258-41D5AEC13BF3}" type="sibTrans" cxnId="{93DECFB2-0C12-42CA-8BBE-CA969CB4D61E}">
      <dgm:prSet/>
      <dgm:spPr/>
      <dgm:t>
        <a:bodyPr/>
        <a:lstStyle/>
        <a:p>
          <a:endParaRPr lang="ru-RU"/>
        </a:p>
      </dgm:t>
    </dgm:pt>
    <dgm:pt modelId="{887DB397-9473-4E9F-8237-EE4687CE740C}">
      <dgm:prSet custT="1"/>
      <dgm:spPr/>
      <dgm:t>
        <a:bodyPr/>
        <a:lstStyle/>
        <a:p>
          <a:pPr algn="just"/>
          <a:r>
            <a:rPr lang="ru-RU" sz="1400" b="0" dirty="0">
              <a:latin typeface="Liberation Serif" pitchFamily="18" charset="0"/>
            </a:rPr>
            <a:t>на поддержку любительских творческих коллективов;</a:t>
          </a:r>
        </a:p>
      </dgm:t>
    </dgm:pt>
    <dgm:pt modelId="{BF4F8A39-5ADF-49B0-BAD4-3CE3DC186C72}" type="parTrans" cxnId="{0113AF95-B067-470F-B9FC-A2D725FF1A8B}">
      <dgm:prSet/>
      <dgm:spPr/>
      <dgm:t>
        <a:bodyPr/>
        <a:lstStyle/>
        <a:p>
          <a:endParaRPr lang="ru-RU"/>
        </a:p>
      </dgm:t>
    </dgm:pt>
    <dgm:pt modelId="{27F9D58A-D4F0-4D3A-ABE8-4EF8E99A6681}" type="sibTrans" cxnId="{0113AF95-B067-470F-B9FC-A2D725FF1A8B}">
      <dgm:prSet/>
      <dgm:spPr/>
      <dgm:t>
        <a:bodyPr/>
        <a:lstStyle/>
        <a:p>
          <a:endParaRPr lang="ru-RU"/>
        </a:p>
      </dgm:t>
    </dgm:pt>
    <dgm:pt modelId="{875F07AA-3989-4E63-B07B-DEE6407C03C9}">
      <dgm:prSet custT="1"/>
      <dgm:spPr/>
      <dgm:t>
        <a:bodyPr/>
        <a:lstStyle/>
        <a:p>
          <a:pPr algn="just"/>
          <a:r>
            <a:rPr lang="ru-RU" sz="1400" b="1" dirty="0">
              <a:latin typeface="Liberation Serif" pitchFamily="18" charset="0"/>
            </a:rPr>
            <a:t>В рамках национального проекта «Жилье и городская среда»:</a:t>
          </a:r>
          <a:endParaRPr lang="ru-RU" sz="1400" dirty="0"/>
        </a:p>
      </dgm:t>
    </dgm:pt>
    <dgm:pt modelId="{DA53F4DF-7C3D-40F8-B86A-CBD0FCF1FE81}" type="parTrans" cxnId="{71B2F2A0-6942-40E2-AB4D-00B55D27D023}">
      <dgm:prSet/>
      <dgm:spPr/>
      <dgm:t>
        <a:bodyPr/>
        <a:lstStyle/>
        <a:p>
          <a:endParaRPr lang="ru-RU"/>
        </a:p>
      </dgm:t>
    </dgm:pt>
    <dgm:pt modelId="{CF3A5E63-2B70-40BC-812C-D4AC8513C91E}" type="sibTrans" cxnId="{71B2F2A0-6942-40E2-AB4D-00B55D27D023}">
      <dgm:prSet/>
      <dgm:spPr/>
      <dgm:t>
        <a:bodyPr/>
        <a:lstStyle/>
        <a:p>
          <a:endParaRPr lang="ru-RU"/>
        </a:p>
      </dgm:t>
    </dgm:pt>
    <dgm:pt modelId="{7AD66731-8C83-4EE3-8837-544AA12ECBC7}">
      <dgm:prSet custT="1"/>
      <dgm:spPr/>
      <dgm:t>
        <a:bodyPr/>
        <a:lstStyle/>
        <a:p>
          <a:pPr algn="just"/>
          <a:r>
            <a:rPr lang="ru-RU" sz="1400" b="0" dirty="0">
              <a:latin typeface="Liberation Serif" pitchFamily="18" charset="0"/>
            </a:rPr>
            <a:t>благоустройство дворовых и общественных территорий.</a:t>
          </a:r>
          <a:endParaRPr lang="ru-RU" sz="1400" b="1" dirty="0">
            <a:latin typeface="Liberation Serif" pitchFamily="18" charset="0"/>
          </a:endParaRPr>
        </a:p>
      </dgm:t>
    </dgm:pt>
    <dgm:pt modelId="{1FAADBE7-7294-44E5-B255-2C5E6FC5C4AD}" type="parTrans" cxnId="{B83C3527-56E8-4790-85C7-777F4217B7B5}">
      <dgm:prSet/>
      <dgm:spPr/>
      <dgm:t>
        <a:bodyPr/>
        <a:lstStyle/>
        <a:p>
          <a:endParaRPr lang="ru-RU"/>
        </a:p>
      </dgm:t>
    </dgm:pt>
    <dgm:pt modelId="{0A2E1920-58AF-40A9-9E71-A935651D3E69}" type="sibTrans" cxnId="{B83C3527-56E8-4790-85C7-777F4217B7B5}">
      <dgm:prSet/>
      <dgm:spPr/>
      <dgm:t>
        <a:bodyPr/>
        <a:lstStyle/>
        <a:p>
          <a:endParaRPr lang="ru-RU"/>
        </a:p>
      </dgm:t>
    </dgm:pt>
    <dgm:pt modelId="{7297BAA3-1953-4F5B-BA17-3F3C665503D9}">
      <dgm:prSet custT="1"/>
      <dgm:spPr>
        <a:solidFill>
          <a:schemeClr val="accent2">
            <a:lumMod val="60000"/>
            <a:lumOff val="40000"/>
          </a:schemeClr>
        </a:solidFill>
      </dgm:spPr>
      <dgm:t>
        <a:bodyPr/>
        <a:lstStyle/>
        <a:p>
          <a:r>
            <a:rPr lang="ru-RU" sz="1300" b="1" dirty="0">
              <a:latin typeface="Liberation Serif" pitchFamily="18" charset="0"/>
            </a:rPr>
            <a:t>ТУРИЗ И ИНДУСТРИЯ ГОСТЕПРИИМСТВА</a:t>
          </a:r>
        </a:p>
      </dgm:t>
    </dgm:pt>
    <dgm:pt modelId="{024E8BCB-31A3-46DC-AE1E-736F21D1EC41}" type="parTrans" cxnId="{7F035F77-31BA-4516-AB69-B0D6C57CB435}">
      <dgm:prSet/>
      <dgm:spPr/>
      <dgm:t>
        <a:bodyPr/>
        <a:lstStyle/>
        <a:p>
          <a:endParaRPr lang="ru-RU"/>
        </a:p>
      </dgm:t>
    </dgm:pt>
    <dgm:pt modelId="{FCE23AC6-C106-4E8C-919C-8404C470F240}" type="sibTrans" cxnId="{7F035F77-31BA-4516-AB69-B0D6C57CB435}">
      <dgm:prSet/>
      <dgm:spPr/>
      <dgm:t>
        <a:bodyPr/>
        <a:lstStyle/>
        <a:p>
          <a:endParaRPr lang="ru-RU"/>
        </a:p>
      </dgm:t>
    </dgm:pt>
    <dgm:pt modelId="{6C114C7A-9890-422F-ACE0-964421410A25}">
      <dgm:prSet custT="1"/>
      <dgm:spPr/>
      <dgm:t>
        <a:bodyPr/>
        <a:lstStyle/>
        <a:p>
          <a:r>
            <a:rPr lang="ru-RU" sz="1400" b="1" dirty="0">
              <a:latin typeface="Liberation Serif" pitchFamily="18" charset="0"/>
            </a:rPr>
            <a:t>Национальный проект «Туризм и индустрия гостеприимства»:</a:t>
          </a:r>
        </a:p>
      </dgm:t>
    </dgm:pt>
    <dgm:pt modelId="{49511B62-950F-4C9D-8DDF-799623E0B6F1}" type="parTrans" cxnId="{26A82E4B-BF0E-47D8-AD71-A7B2BFB31898}">
      <dgm:prSet/>
      <dgm:spPr/>
      <dgm:t>
        <a:bodyPr/>
        <a:lstStyle/>
        <a:p>
          <a:endParaRPr lang="ru-RU"/>
        </a:p>
      </dgm:t>
    </dgm:pt>
    <dgm:pt modelId="{5537519A-37F5-4B37-8F44-6CC98CDE4460}" type="sibTrans" cxnId="{26A82E4B-BF0E-47D8-AD71-A7B2BFB31898}">
      <dgm:prSet/>
      <dgm:spPr/>
      <dgm:t>
        <a:bodyPr/>
        <a:lstStyle/>
        <a:p>
          <a:endParaRPr lang="ru-RU"/>
        </a:p>
      </dgm:t>
    </dgm:pt>
    <dgm:pt modelId="{04E0F437-D4D1-4CC7-8F1F-3EA854185D07}">
      <dgm:prSet custT="1"/>
      <dgm:spPr/>
      <dgm:t>
        <a:bodyPr/>
        <a:lstStyle/>
        <a:p>
          <a:r>
            <a:rPr lang="ru-RU" sz="1400" b="0" dirty="0">
              <a:latin typeface="Liberation Serif" pitchFamily="18" charset="0"/>
            </a:rPr>
            <a:t>развитие туристической инфраструктуры</a:t>
          </a:r>
          <a:r>
            <a:rPr lang="en-US" sz="1400" b="0" dirty="0">
              <a:latin typeface="Liberation Serif" pitchFamily="18" charset="0"/>
            </a:rPr>
            <a:t> </a:t>
          </a:r>
          <a:r>
            <a:rPr lang="ru-RU" sz="1400" b="0" dirty="0">
              <a:latin typeface="Liberation Serif" pitchFamily="18" charset="0"/>
            </a:rPr>
            <a:t>города.</a:t>
          </a:r>
        </a:p>
      </dgm:t>
    </dgm:pt>
    <dgm:pt modelId="{991743E3-1E15-455D-AE42-91536BC623EF}" type="parTrans" cxnId="{37896E96-27AD-41E8-8447-D04A828AAF4B}">
      <dgm:prSet/>
      <dgm:spPr/>
      <dgm:t>
        <a:bodyPr/>
        <a:lstStyle/>
        <a:p>
          <a:endParaRPr lang="ru-RU"/>
        </a:p>
      </dgm:t>
    </dgm:pt>
    <dgm:pt modelId="{01DEAA6F-257B-4B15-94AF-BF5A1E5E2CA3}" type="sibTrans" cxnId="{37896E96-27AD-41E8-8447-D04A828AAF4B}">
      <dgm:prSet/>
      <dgm:spPr/>
      <dgm:t>
        <a:bodyPr/>
        <a:lstStyle/>
        <a:p>
          <a:endParaRPr lang="ru-RU"/>
        </a:p>
      </dgm:t>
    </dgm:pt>
    <dgm:pt modelId="{030F3645-E81A-412D-A791-BAD9F6E9A881}">
      <dgm:prSet custT="1"/>
      <dgm:spPr/>
      <dgm:t>
        <a:bodyPr/>
        <a:lstStyle/>
        <a:p>
          <a:pPr algn="just"/>
          <a:endParaRPr lang="ru-RU" sz="1400" dirty="0"/>
        </a:p>
      </dgm:t>
    </dgm:pt>
    <dgm:pt modelId="{67905A7E-7DEB-4477-BA79-335E002C8ED1}" type="parTrans" cxnId="{36C92150-5579-414D-8B52-14DAB06D08CE}">
      <dgm:prSet/>
      <dgm:spPr/>
      <dgm:t>
        <a:bodyPr/>
        <a:lstStyle/>
        <a:p>
          <a:endParaRPr lang="ru-RU"/>
        </a:p>
      </dgm:t>
    </dgm:pt>
    <dgm:pt modelId="{4833848A-3E80-49E4-BC3B-51A6FAC74B00}" type="sibTrans" cxnId="{36C92150-5579-414D-8B52-14DAB06D08CE}">
      <dgm:prSet/>
      <dgm:spPr/>
      <dgm:t>
        <a:bodyPr/>
        <a:lstStyle/>
        <a:p>
          <a:endParaRPr lang="ru-RU"/>
        </a:p>
      </dgm:t>
    </dgm:pt>
    <dgm:pt modelId="{DF1BFB05-D052-47D8-9A5C-0C839AC3FF79}">
      <dgm:prSet custT="1"/>
      <dgm:spPr/>
      <dgm:t>
        <a:bodyPr/>
        <a:lstStyle/>
        <a:p>
          <a:endParaRPr lang="ru-RU" sz="1400" b="1" dirty="0">
            <a:latin typeface="Liberation Serif" pitchFamily="18" charset="0"/>
          </a:endParaRPr>
        </a:p>
      </dgm:t>
    </dgm:pt>
    <dgm:pt modelId="{64518E40-B9D2-44C1-A9D7-6EDA57A6D1D1}" type="parTrans" cxnId="{8BD7C4F4-0ACB-41E2-A6DC-9C2C5BB9A32E}">
      <dgm:prSet/>
      <dgm:spPr/>
      <dgm:t>
        <a:bodyPr/>
        <a:lstStyle/>
        <a:p>
          <a:endParaRPr lang="ru-RU"/>
        </a:p>
      </dgm:t>
    </dgm:pt>
    <dgm:pt modelId="{3B0C7854-F531-49F4-9BCE-761EE4EB52D0}" type="sibTrans" cxnId="{8BD7C4F4-0ACB-41E2-A6DC-9C2C5BB9A32E}">
      <dgm:prSet/>
      <dgm:spPr/>
      <dgm:t>
        <a:bodyPr/>
        <a:lstStyle/>
        <a:p>
          <a:endParaRPr lang="ru-RU"/>
        </a:p>
      </dgm:t>
    </dgm:pt>
    <dgm:pt modelId="{A74F2502-D2FF-41CD-ABD8-D4F0443AFB12}">
      <dgm:prSet custT="1"/>
      <dgm:spPr/>
      <dgm:t>
        <a:bodyPr/>
        <a:lstStyle/>
        <a:p>
          <a:pPr algn="just"/>
          <a:endParaRPr lang="ru-RU" sz="1100" b="0" dirty="0">
            <a:latin typeface="Liberation Serif" pitchFamily="18" charset="0"/>
          </a:endParaRPr>
        </a:p>
      </dgm:t>
    </dgm:pt>
    <dgm:pt modelId="{179BFCED-3CBA-4D3F-A182-50FE6A801EFF}" type="parTrans" cxnId="{7EE1A52F-9CF4-407B-960F-CF57C9A91A61}">
      <dgm:prSet/>
      <dgm:spPr/>
      <dgm:t>
        <a:bodyPr/>
        <a:lstStyle/>
        <a:p>
          <a:endParaRPr lang="ru-RU"/>
        </a:p>
      </dgm:t>
    </dgm:pt>
    <dgm:pt modelId="{D0EBC1F7-2D79-4276-AC09-5C785FFB728A}" type="sibTrans" cxnId="{7EE1A52F-9CF4-407B-960F-CF57C9A91A61}">
      <dgm:prSet/>
      <dgm:spPr/>
      <dgm:t>
        <a:bodyPr/>
        <a:lstStyle/>
        <a:p>
          <a:endParaRPr lang="ru-RU"/>
        </a:p>
      </dgm:t>
    </dgm:pt>
    <dgm:pt modelId="{687A94DD-1690-4CB0-8D06-925C96458F6B}">
      <dgm:prSet custT="1"/>
      <dgm:spPr/>
      <dgm:t>
        <a:bodyPr/>
        <a:lstStyle/>
        <a:p>
          <a:pPr algn="just"/>
          <a:endParaRPr lang="ru-RU" sz="1100" b="0" dirty="0">
            <a:latin typeface="Liberation Serif" pitchFamily="18" charset="0"/>
          </a:endParaRPr>
        </a:p>
      </dgm:t>
    </dgm:pt>
    <dgm:pt modelId="{E5A6567D-2C98-4629-989A-A4E78957C757}" type="parTrans" cxnId="{E4DD2DE9-631C-4C5D-91A7-0714A19DCF80}">
      <dgm:prSet/>
      <dgm:spPr/>
      <dgm:t>
        <a:bodyPr/>
        <a:lstStyle/>
        <a:p>
          <a:endParaRPr lang="ru-RU"/>
        </a:p>
      </dgm:t>
    </dgm:pt>
    <dgm:pt modelId="{8E4D1E03-7EEA-4495-9D57-20922FB088B9}" type="sibTrans" cxnId="{E4DD2DE9-631C-4C5D-91A7-0714A19DCF80}">
      <dgm:prSet/>
      <dgm:spPr/>
      <dgm:t>
        <a:bodyPr/>
        <a:lstStyle/>
        <a:p>
          <a:endParaRPr lang="ru-RU"/>
        </a:p>
      </dgm:t>
    </dgm:pt>
    <dgm:pt modelId="{C57A988F-6F90-48FF-B38F-6A1932CB9333}">
      <dgm:prSet custT="1"/>
      <dgm:spPr/>
      <dgm:t>
        <a:bodyPr/>
        <a:lstStyle/>
        <a:p>
          <a:pPr algn="just"/>
          <a:r>
            <a:rPr lang="ru-RU" sz="1400" b="0" dirty="0">
              <a:latin typeface="Liberation Serif" pitchFamily="18" charset="0"/>
            </a:rPr>
            <a:t>строительство центра культурного развития.</a:t>
          </a:r>
        </a:p>
      </dgm:t>
    </dgm:pt>
    <dgm:pt modelId="{AE333A94-47BF-47D4-AD7D-DB749BAE3E15}" type="parTrans" cxnId="{3F66ADA6-D49A-4F11-9D5E-97199EECD762}">
      <dgm:prSet/>
      <dgm:spPr/>
      <dgm:t>
        <a:bodyPr/>
        <a:lstStyle/>
        <a:p>
          <a:endParaRPr lang="ru-RU"/>
        </a:p>
      </dgm:t>
    </dgm:pt>
    <dgm:pt modelId="{6120A5BD-1F14-4888-A316-D6E33D446296}" type="sibTrans" cxnId="{3F66ADA6-D49A-4F11-9D5E-97199EECD762}">
      <dgm:prSet/>
      <dgm:spPr/>
      <dgm:t>
        <a:bodyPr/>
        <a:lstStyle/>
        <a:p>
          <a:endParaRPr lang="ru-RU"/>
        </a:p>
      </dgm:t>
    </dgm:pt>
    <dgm:pt modelId="{5954CD55-D602-4E42-8CC1-3D0FF066E853}" type="pres">
      <dgm:prSet presAssocID="{AEE5C085-5679-436A-BFA4-16565AEC120A}" presName="diagram" presStyleCnt="0">
        <dgm:presLayoutVars>
          <dgm:dir/>
          <dgm:animLvl val="lvl"/>
          <dgm:resizeHandles val="exact"/>
        </dgm:presLayoutVars>
      </dgm:prSet>
      <dgm:spPr/>
    </dgm:pt>
    <dgm:pt modelId="{CDF7DF5C-1EBD-4EF5-94EC-9C22BC6481C0}" type="pres">
      <dgm:prSet presAssocID="{9521D429-5FE2-48C6-857B-9FEDFE7E2579}" presName="compNode" presStyleCnt="0"/>
      <dgm:spPr/>
    </dgm:pt>
    <dgm:pt modelId="{0F3EFFF3-6DA2-448F-AB7F-C56A2BF14BEE}" type="pres">
      <dgm:prSet presAssocID="{9521D429-5FE2-48C6-857B-9FEDFE7E2579}" presName="childRect" presStyleLbl="bgAcc1" presStyleIdx="0" presStyleCnt="5" custScaleX="190166" custScaleY="170979">
        <dgm:presLayoutVars>
          <dgm:bulletEnabled val="1"/>
        </dgm:presLayoutVars>
      </dgm:prSet>
      <dgm:spPr/>
    </dgm:pt>
    <dgm:pt modelId="{DDE732EB-0D6E-4377-801A-8FE69260C952}" type="pres">
      <dgm:prSet presAssocID="{9521D429-5FE2-48C6-857B-9FEDFE7E2579}" presName="parentText" presStyleLbl="node1" presStyleIdx="0" presStyleCnt="0">
        <dgm:presLayoutVars>
          <dgm:chMax val="0"/>
          <dgm:bulletEnabled val="1"/>
        </dgm:presLayoutVars>
      </dgm:prSet>
      <dgm:spPr/>
    </dgm:pt>
    <dgm:pt modelId="{96D70786-B054-4D98-800C-3513D2F1FF63}" type="pres">
      <dgm:prSet presAssocID="{9521D429-5FE2-48C6-857B-9FEDFE7E2579}" presName="parentRect" presStyleLbl="alignNode1" presStyleIdx="0" presStyleCnt="5" custScaleX="177156" custScaleY="126517"/>
      <dgm:spPr/>
    </dgm:pt>
    <dgm:pt modelId="{39AE5A30-0A52-4D6E-8424-ED0DE3BFBE2F}" type="pres">
      <dgm:prSet presAssocID="{9521D429-5FE2-48C6-857B-9FEDFE7E2579}" presName="adorn" presStyleLbl="fgAccFollowNode1" presStyleIdx="0" presStyleCnt="5" custScaleX="133100" custScaleY="133100" custLinFactNeighborX="58460" custLinFactNeighborY="-12002"/>
      <dgm:spPr>
        <a:prstGeom prst="rect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259EBB40-37DB-47C0-894C-6DBAB4CA1256}" type="pres">
      <dgm:prSet presAssocID="{AF05A2CA-3C85-43EC-A60E-78550FD6980C}" presName="sibTrans" presStyleLbl="sibTrans2D1" presStyleIdx="0" presStyleCnt="0"/>
      <dgm:spPr/>
    </dgm:pt>
    <dgm:pt modelId="{3BA2B2A7-87EA-4EBA-8B8D-6F54216E932C}" type="pres">
      <dgm:prSet presAssocID="{8133F13E-92E9-4FC1-A8E3-351B982F883E}" presName="compNode" presStyleCnt="0"/>
      <dgm:spPr/>
    </dgm:pt>
    <dgm:pt modelId="{EB11E738-47FA-4A14-9969-EF489A75098D}" type="pres">
      <dgm:prSet presAssocID="{8133F13E-92E9-4FC1-A8E3-351B982F883E}" presName="childRect" presStyleLbl="bgAcc1" presStyleIdx="1" presStyleCnt="5" custScaleX="185796" custScaleY="170160">
        <dgm:presLayoutVars>
          <dgm:bulletEnabled val="1"/>
        </dgm:presLayoutVars>
      </dgm:prSet>
      <dgm:spPr/>
    </dgm:pt>
    <dgm:pt modelId="{FFC5007F-88BB-496C-876A-42CAF46B54A5}" type="pres">
      <dgm:prSet presAssocID="{8133F13E-92E9-4FC1-A8E3-351B982F883E}" presName="parentText" presStyleLbl="node1" presStyleIdx="0" presStyleCnt="0">
        <dgm:presLayoutVars>
          <dgm:chMax val="0"/>
          <dgm:bulletEnabled val="1"/>
        </dgm:presLayoutVars>
      </dgm:prSet>
      <dgm:spPr/>
    </dgm:pt>
    <dgm:pt modelId="{5D315E41-88AE-46C2-B2F0-FA446C30DB0E}" type="pres">
      <dgm:prSet presAssocID="{8133F13E-92E9-4FC1-A8E3-351B982F883E}" presName="parentRect" presStyleLbl="alignNode1" presStyleIdx="1" presStyleCnt="5" custScaleX="177156" custScaleY="96387" custLinFactNeighborX="1365" custLinFactNeighborY="49249"/>
      <dgm:spPr/>
    </dgm:pt>
    <dgm:pt modelId="{433EC083-E429-4C59-B52B-02F09AAF5106}" type="pres">
      <dgm:prSet presAssocID="{8133F13E-92E9-4FC1-A8E3-351B982F883E}" presName="adorn" presStyleLbl="fgAccFollowNode1" presStyleIdx="1" presStyleCnt="5" custScaleX="136942" custScaleY="121000" custLinFactNeighborX="87678" custLinFactNeighborY="11971"/>
      <dgm:spPr>
        <a:prstGeom prst="flowChartProcess">
          <a:avLst/>
        </a:prstGeom>
        <a:blipFill rotWithShape="0">
          <a:blip xmlns:r="http://schemas.openxmlformats.org/officeDocument/2006/relationships" r:embed="rId2"/>
          <a:stretch>
            <a:fillRect/>
          </a:stretch>
        </a:blipFill>
      </dgm:spPr>
    </dgm:pt>
    <dgm:pt modelId="{CCCE6D10-8CB5-4C89-9A73-047A861A01FF}" type="pres">
      <dgm:prSet presAssocID="{04C3B557-F3E7-4B71-9BE8-7DFC95FCF5A5}" presName="sibTrans" presStyleLbl="sibTrans2D1" presStyleIdx="0" presStyleCnt="0"/>
      <dgm:spPr/>
    </dgm:pt>
    <dgm:pt modelId="{132FD45F-14B2-47D3-B4F9-4574AD47C626}" type="pres">
      <dgm:prSet presAssocID="{0C87BC63-0D5B-4A50-8BE6-BB2D42326FDF}" presName="compNode" presStyleCnt="0"/>
      <dgm:spPr/>
    </dgm:pt>
    <dgm:pt modelId="{5AED3750-8091-4264-A523-C3C18C1F1ABA}" type="pres">
      <dgm:prSet presAssocID="{0C87BC63-0D5B-4A50-8BE6-BB2D42326FDF}" presName="childRect" presStyleLbl="bgAcc1" presStyleIdx="2" presStyleCnt="5" custScaleX="187867" custScaleY="169664">
        <dgm:presLayoutVars>
          <dgm:bulletEnabled val="1"/>
        </dgm:presLayoutVars>
      </dgm:prSet>
      <dgm:spPr/>
    </dgm:pt>
    <dgm:pt modelId="{31F5EF18-1EFD-47FB-93BF-5C3B1A3692F5}" type="pres">
      <dgm:prSet presAssocID="{0C87BC63-0D5B-4A50-8BE6-BB2D42326FDF}" presName="parentText" presStyleLbl="node1" presStyleIdx="0" presStyleCnt="0">
        <dgm:presLayoutVars>
          <dgm:chMax val="0"/>
          <dgm:bulletEnabled val="1"/>
        </dgm:presLayoutVars>
      </dgm:prSet>
      <dgm:spPr/>
    </dgm:pt>
    <dgm:pt modelId="{C9108EEE-6E20-4887-AA2A-5C420D91180D}" type="pres">
      <dgm:prSet presAssocID="{0C87BC63-0D5B-4A50-8BE6-BB2D42326FDF}" presName="parentRect" presStyleLbl="alignNode1" presStyleIdx="2" presStyleCnt="5" custScaleX="177156" custScaleY="129379"/>
      <dgm:spPr/>
    </dgm:pt>
    <dgm:pt modelId="{48FD1CCF-84AF-466D-BB9E-9F1195D237A5}" type="pres">
      <dgm:prSet presAssocID="{0C87BC63-0D5B-4A50-8BE6-BB2D42326FDF}" presName="adorn" presStyleLbl="fgAccFollowNode1" presStyleIdx="2" presStyleCnt="5" custScaleX="121000" custScaleY="121000" custLinFactNeighborX="31113" custLinFactNeighborY="-16431"/>
      <dgm:spPr>
        <a:prstGeom prst="rect">
          <a:avLst/>
        </a:prstGeom>
        <a:blipFill rotWithShape="0">
          <a:blip xmlns:r="http://schemas.openxmlformats.org/officeDocument/2006/relationships" r:embed="rId3"/>
          <a:stretch>
            <a:fillRect/>
          </a:stretch>
        </a:blipFill>
      </dgm:spPr>
    </dgm:pt>
    <dgm:pt modelId="{6282ED56-D25B-4509-B825-BFF0086BA237}" type="pres">
      <dgm:prSet presAssocID="{15CA93D2-E265-4A4D-88C1-11A5FDC3B10E}" presName="sibTrans" presStyleLbl="sibTrans2D1" presStyleIdx="0" presStyleCnt="0"/>
      <dgm:spPr/>
    </dgm:pt>
    <dgm:pt modelId="{D13BF025-B18F-40F6-8939-1400B84BA8B2}" type="pres">
      <dgm:prSet presAssocID="{CB505D38-CFE4-4004-996A-10F600448C91}" presName="compNode" presStyleCnt="0"/>
      <dgm:spPr/>
    </dgm:pt>
    <dgm:pt modelId="{AE1C5A0D-260C-4CB1-A6DA-84C9E5E028BE}" type="pres">
      <dgm:prSet presAssocID="{CB505D38-CFE4-4004-996A-10F600448C91}" presName="childRect" presStyleLbl="bgAcc1" presStyleIdx="3" presStyleCnt="5" custScaleX="190060" custScaleY="177156">
        <dgm:presLayoutVars>
          <dgm:bulletEnabled val="1"/>
        </dgm:presLayoutVars>
      </dgm:prSet>
      <dgm:spPr/>
    </dgm:pt>
    <dgm:pt modelId="{CCB9FB63-F94A-44AA-93C0-13C9F0587142}" type="pres">
      <dgm:prSet presAssocID="{CB505D38-CFE4-4004-996A-10F600448C91}" presName="parentText" presStyleLbl="node1" presStyleIdx="0" presStyleCnt="0">
        <dgm:presLayoutVars>
          <dgm:chMax val="0"/>
          <dgm:bulletEnabled val="1"/>
        </dgm:presLayoutVars>
      </dgm:prSet>
      <dgm:spPr/>
    </dgm:pt>
    <dgm:pt modelId="{A50E3549-B7C4-48B6-9CBB-6062BF489F92}" type="pres">
      <dgm:prSet presAssocID="{CB505D38-CFE4-4004-996A-10F600448C91}" presName="parentRect" presStyleLbl="alignNode1" presStyleIdx="3" presStyleCnt="5" custScaleX="177156" custScaleY="124215"/>
      <dgm:spPr/>
    </dgm:pt>
    <dgm:pt modelId="{2A6BEA4D-D4BE-402F-915A-4E5BA8D182E0}" type="pres">
      <dgm:prSet presAssocID="{CB505D38-CFE4-4004-996A-10F600448C91}" presName="adorn" presStyleLbl="fgAccFollowNode1" presStyleIdx="3" presStyleCnt="5" custScaleX="121000" custScaleY="121000" custLinFactNeighborX="46784" custLinFactNeighborY="-21383"/>
      <dgm:spPr>
        <a:prstGeom prst="rect">
          <a:avLst/>
        </a:prstGeom>
        <a:blipFill rotWithShape="0">
          <a:blip xmlns:r="http://schemas.openxmlformats.org/officeDocument/2006/relationships" r:embed="rId4"/>
          <a:stretch>
            <a:fillRect/>
          </a:stretch>
        </a:blipFill>
      </dgm:spPr>
    </dgm:pt>
    <dgm:pt modelId="{CB0D6C33-1B4E-4425-B5B7-E99505CFACF8}" type="pres">
      <dgm:prSet presAssocID="{04BC80EE-04CD-4A44-BFC6-4709BB1A68D4}" presName="sibTrans" presStyleLbl="sibTrans2D1" presStyleIdx="0" presStyleCnt="0"/>
      <dgm:spPr/>
    </dgm:pt>
    <dgm:pt modelId="{E87F2E16-B1E5-4D51-8CE7-698BFCA49835}" type="pres">
      <dgm:prSet presAssocID="{7297BAA3-1953-4F5B-BA17-3F3C665503D9}" presName="compNode" presStyleCnt="0"/>
      <dgm:spPr/>
    </dgm:pt>
    <dgm:pt modelId="{974FC094-8E2D-4F1E-933E-5A09E5FC4435}" type="pres">
      <dgm:prSet presAssocID="{7297BAA3-1953-4F5B-BA17-3F3C665503D9}" presName="childRect" presStyleLbl="bgAcc1" presStyleIdx="4" presStyleCnt="5" custScaleX="210605" custScaleY="167115" custLinFactNeighborX="34009" custLinFactNeighborY="2466">
        <dgm:presLayoutVars>
          <dgm:bulletEnabled val="1"/>
        </dgm:presLayoutVars>
      </dgm:prSet>
      <dgm:spPr/>
    </dgm:pt>
    <dgm:pt modelId="{857C6590-2C23-4B8A-89C0-3AD25941EB5A}" type="pres">
      <dgm:prSet presAssocID="{7297BAA3-1953-4F5B-BA17-3F3C665503D9}" presName="parentText" presStyleLbl="node1" presStyleIdx="0" presStyleCnt="0">
        <dgm:presLayoutVars>
          <dgm:chMax val="0"/>
          <dgm:bulletEnabled val="1"/>
        </dgm:presLayoutVars>
      </dgm:prSet>
      <dgm:spPr/>
    </dgm:pt>
    <dgm:pt modelId="{A3615875-0D47-4BF5-882C-182FDA215A69}" type="pres">
      <dgm:prSet presAssocID="{7297BAA3-1953-4F5B-BA17-3F3C665503D9}" presName="parentRect" presStyleLbl="alignNode1" presStyleIdx="4" presStyleCnt="5" custScaleX="196764" custScaleY="124886" custLinFactNeighborX="36810" custLinFactNeighborY="-7553"/>
      <dgm:spPr/>
    </dgm:pt>
    <dgm:pt modelId="{0CA79FE0-2B50-496B-80C6-CCB2C698CD5F}" type="pres">
      <dgm:prSet presAssocID="{7297BAA3-1953-4F5B-BA17-3F3C665503D9}" presName="adorn" presStyleLbl="fgAccFollowNode1" presStyleIdx="4" presStyleCnt="5" custScaleX="130876" custScaleY="138295" custLinFactX="88087" custLinFactNeighborX="100000" custLinFactNeighborY="-29129"/>
      <dgm:spPr>
        <a:blipFill rotWithShape="0">
          <a:blip xmlns:r="http://schemas.openxmlformats.org/officeDocument/2006/relationships" r:embed="rId5"/>
          <a:stretch>
            <a:fillRect/>
          </a:stretch>
        </a:blipFill>
      </dgm:spPr>
    </dgm:pt>
  </dgm:ptLst>
  <dgm:cxnLst>
    <dgm:cxn modelId="{B91EF507-3ED6-4693-8D29-23C288082E13}" type="presOf" srcId="{C57A988F-6F90-48FF-B38F-6A1932CB9333}" destId="{5AED3750-8091-4264-A523-C3C18C1F1ABA}" srcOrd="0" destOrd="2" presId="urn:microsoft.com/office/officeart/2005/8/layout/bList2#1"/>
    <dgm:cxn modelId="{513BB010-2EE9-45C0-ACA5-9C6BD64FB806}" type="presOf" srcId="{B18AC9CB-EC0A-4D1A-9F8A-65A240A02D54}" destId="{0F3EFFF3-6DA2-448F-AB7F-C56A2BF14BEE}" srcOrd="0" destOrd="1" presId="urn:microsoft.com/office/officeart/2005/8/layout/bList2#1"/>
    <dgm:cxn modelId="{1DBD1117-58B7-48D8-87F7-2C63F18A8E4E}" type="presOf" srcId="{7297BAA3-1953-4F5B-BA17-3F3C665503D9}" destId="{857C6590-2C23-4B8A-89C0-3AD25941EB5A}" srcOrd="0" destOrd="0" presId="urn:microsoft.com/office/officeart/2005/8/layout/bList2#1"/>
    <dgm:cxn modelId="{3DC90126-0BEA-4218-BF3A-3C3948BD075B}" type="presOf" srcId="{CB505D38-CFE4-4004-996A-10F600448C91}" destId="{CCB9FB63-F94A-44AA-93C0-13C9F0587142}" srcOrd="0" destOrd="0" presId="urn:microsoft.com/office/officeart/2005/8/layout/bList2#1"/>
    <dgm:cxn modelId="{3D321827-6CA4-4E49-8BD9-EFD111382753}" srcId="{AEE5C085-5679-436A-BFA4-16565AEC120A}" destId="{0C87BC63-0D5B-4A50-8BE6-BB2D42326FDF}" srcOrd="2" destOrd="0" parTransId="{FF01BE66-C1E9-47BA-89C2-E1C98571B21E}" sibTransId="{15CA93D2-E265-4A4D-88C1-11A5FDC3B10E}"/>
    <dgm:cxn modelId="{B83C3527-56E8-4790-85C7-777F4217B7B5}" srcId="{CB505D38-CFE4-4004-996A-10F600448C91}" destId="{7AD66731-8C83-4EE3-8837-544AA12ECBC7}" srcOrd="2" destOrd="0" parTransId="{1FAADBE7-7294-44E5-B255-2C5E6FC5C4AD}" sibTransId="{0A2E1920-58AF-40A9-9E71-A935651D3E69}"/>
    <dgm:cxn modelId="{124E6D2D-E044-4605-8CBF-EB4326F553E7}" type="presOf" srcId="{A7E6D354-826D-4451-99FB-77CA075CF44B}" destId="{EB11E738-47FA-4A14-9969-EF489A75098D}" srcOrd="0" destOrd="1" presId="urn:microsoft.com/office/officeart/2005/8/layout/bList2#1"/>
    <dgm:cxn modelId="{7EE1A52F-9CF4-407B-960F-CF57C9A91A61}" srcId="{0C87BC63-0D5B-4A50-8BE6-BB2D42326FDF}" destId="{A74F2502-D2FF-41CD-ABD8-D4F0443AFB12}" srcOrd="4" destOrd="0" parTransId="{179BFCED-3CBA-4D3F-A182-50FE6A801EFF}" sibTransId="{D0EBC1F7-2D79-4276-AC09-5C785FFB728A}"/>
    <dgm:cxn modelId="{E0FC0B34-F57A-4D36-A835-9195A4E3ECEF}" type="presOf" srcId="{887DB397-9473-4E9F-8237-EE4687CE740C}" destId="{5AED3750-8091-4264-A523-C3C18C1F1ABA}" srcOrd="0" destOrd="1" presId="urn:microsoft.com/office/officeart/2005/8/layout/bList2#1"/>
    <dgm:cxn modelId="{7D80483B-3ABD-45F8-AF56-FDC988C4B68F}" srcId="{9521D429-5FE2-48C6-857B-9FEDFE7E2579}" destId="{7983152D-B286-4844-A8F9-BF48AFE93C77}" srcOrd="2" destOrd="0" parTransId="{9F4006BD-95F4-4A57-8310-AD0CB289DE42}" sibTransId="{5BBD8A72-FB86-4427-A4EA-007BE30E7DDA}"/>
    <dgm:cxn modelId="{EE47245E-685C-45C5-A294-AB73310A5C68}" type="presOf" srcId="{DF1BFB05-D052-47D8-9A5C-0C839AC3FF79}" destId="{974FC094-8E2D-4F1E-933E-5A09E5FC4435}" srcOrd="0" destOrd="1" presId="urn:microsoft.com/office/officeart/2005/8/layout/bList2#1"/>
    <dgm:cxn modelId="{FF7D265F-4B87-4FB2-9C96-2605B21A1608}" type="presOf" srcId="{15CA93D2-E265-4A4D-88C1-11A5FDC3B10E}" destId="{6282ED56-D25B-4509-B825-BFF0086BA237}" srcOrd="0" destOrd="0" presId="urn:microsoft.com/office/officeart/2005/8/layout/bList2#1"/>
    <dgm:cxn modelId="{A789E661-2A49-490E-803E-44CFD55B5E2C}" type="presOf" srcId="{7AD66731-8C83-4EE3-8837-544AA12ECBC7}" destId="{AE1C5A0D-260C-4CB1-A6DA-84C9E5E028BE}" srcOrd="0" destOrd="2" presId="urn:microsoft.com/office/officeart/2005/8/layout/bList2#1"/>
    <dgm:cxn modelId="{0CFC6B62-068D-451A-AD6B-49755F8462B0}" type="presOf" srcId="{875F07AA-3989-4E63-B07B-DEE6407C03C9}" destId="{AE1C5A0D-260C-4CB1-A6DA-84C9E5E028BE}" srcOrd="0" destOrd="0" presId="urn:microsoft.com/office/officeart/2005/8/layout/bList2#1"/>
    <dgm:cxn modelId="{3878CF63-1957-49D0-95C6-232BDBAFBAC5}" type="presOf" srcId="{7983152D-B286-4844-A8F9-BF48AFE93C77}" destId="{0F3EFFF3-6DA2-448F-AB7F-C56A2BF14BEE}" srcOrd="0" destOrd="2" presId="urn:microsoft.com/office/officeart/2005/8/layout/bList2#1"/>
    <dgm:cxn modelId="{FCB03747-CE42-4332-BBEF-C9CA0450E68E}" type="presOf" srcId="{9521D429-5FE2-48C6-857B-9FEDFE7E2579}" destId="{DDE732EB-0D6E-4377-801A-8FE69260C952}" srcOrd="0" destOrd="0" presId="urn:microsoft.com/office/officeart/2005/8/layout/bList2#1"/>
    <dgm:cxn modelId="{26A82E4B-BF0E-47D8-AD71-A7B2BFB31898}" srcId="{7297BAA3-1953-4F5B-BA17-3F3C665503D9}" destId="{6C114C7A-9890-422F-ACE0-964421410A25}" srcOrd="0" destOrd="0" parTransId="{49511B62-950F-4C9D-8DDF-799623E0B6F1}" sibTransId="{5537519A-37F5-4B37-8F44-6CC98CDE4460}"/>
    <dgm:cxn modelId="{460DB74C-4C02-4268-8436-C1B92302F9CA}" type="presOf" srcId="{CB505D38-CFE4-4004-996A-10F600448C91}" destId="{A50E3549-B7C4-48B6-9CBB-6062BF489F92}" srcOrd="1" destOrd="0" presId="urn:microsoft.com/office/officeart/2005/8/layout/bList2#1"/>
    <dgm:cxn modelId="{EE778C6D-9FD1-4090-BC49-291620806D77}" type="presOf" srcId="{8133F13E-92E9-4FC1-A8E3-351B982F883E}" destId="{FFC5007F-88BB-496C-876A-42CAF46B54A5}" srcOrd="0" destOrd="0" presId="urn:microsoft.com/office/officeart/2005/8/layout/bList2#1"/>
    <dgm:cxn modelId="{AC8D026E-2EAA-4BD5-B7F2-42407A14F583}" type="presOf" srcId="{7297BAA3-1953-4F5B-BA17-3F3C665503D9}" destId="{A3615875-0D47-4BF5-882C-182FDA215A69}" srcOrd="1" destOrd="0" presId="urn:microsoft.com/office/officeart/2005/8/layout/bList2#1"/>
    <dgm:cxn modelId="{36C92150-5579-414D-8B52-14DAB06D08CE}" srcId="{CB505D38-CFE4-4004-996A-10F600448C91}" destId="{030F3645-E81A-412D-A791-BAD9F6E9A881}" srcOrd="1" destOrd="0" parTransId="{67905A7E-7DEB-4477-BA79-335E002C8ED1}" sibTransId="{4833848A-3E80-49E4-BC3B-51A6FAC74B00}"/>
    <dgm:cxn modelId="{DC179350-4C08-4DE4-BDA5-0C18AB805B56}" type="presOf" srcId="{4F739742-BBD1-4EA3-AE6F-3A15A2584969}" destId="{EB11E738-47FA-4A14-9969-EF489A75098D}" srcOrd="0" destOrd="2" presId="urn:microsoft.com/office/officeart/2005/8/layout/bList2#1"/>
    <dgm:cxn modelId="{9FC8F673-D002-43CA-AEFC-132C9690F1DC}" type="presOf" srcId="{AF05A2CA-3C85-43EC-A60E-78550FD6980C}" destId="{259EBB40-37DB-47C0-894C-6DBAB4CA1256}" srcOrd="0" destOrd="0" presId="urn:microsoft.com/office/officeart/2005/8/layout/bList2#1"/>
    <dgm:cxn modelId="{7F035F77-31BA-4516-AB69-B0D6C57CB435}" srcId="{AEE5C085-5679-436A-BFA4-16565AEC120A}" destId="{7297BAA3-1953-4F5B-BA17-3F3C665503D9}" srcOrd="4" destOrd="0" parTransId="{024E8BCB-31A3-46DC-AE1E-736F21D1EC41}" sibTransId="{FCE23AC6-C106-4E8C-919C-8404C470F240}"/>
    <dgm:cxn modelId="{CEFF7657-9037-4B1E-AF66-E2199F9AEA26}" type="presOf" srcId="{8133F13E-92E9-4FC1-A8E3-351B982F883E}" destId="{5D315E41-88AE-46C2-B2F0-FA446C30DB0E}" srcOrd="1" destOrd="0" presId="urn:microsoft.com/office/officeart/2005/8/layout/bList2#1"/>
    <dgm:cxn modelId="{C01D6F7A-A249-4250-A8B4-9262C5D92A69}" type="presOf" srcId="{E9CA0815-A1E5-432B-A566-5F41D1F10E3B}" destId="{EB11E738-47FA-4A14-9969-EF489A75098D}" srcOrd="0" destOrd="0" presId="urn:microsoft.com/office/officeart/2005/8/layout/bList2#1"/>
    <dgm:cxn modelId="{5460517C-331D-4EA4-962E-69F26DC5A80F}" type="presOf" srcId="{9521D429-5FE2-48C6-857B-9FEDFE7E2579}" destId="{96D70786-B054-4D98-800C-3513D2F1FF63}" srcOrd="1" destOrd="0" presId="urn:microsoft.com/office/officeart/2005/8/layout/bList2#1"/>
    <dgm:cxn modelId="{A3CD8B81-DC28-4221-8FC9-64DF8B11D63D}" type="presOf" srcId="{04E0F437-D4D1-4CC7-8F1F-3EA854185D07}" destId="{974FC094-8E2D-4F1E-933E-5A09E5FC4435}" srcOrd="0" destOrd="2" presId="urn:microsoft.com/office/officeart/2005/8/layout/bList2#1"/>
    <dgm:cxn modelId="{0113AF95-B067-470F-B9FC-A2D725FF1A8B}" srcId="{0C87BC63-0D5B-4A50-8BE6-BB2D42326FDF}" destId="{887DB397-9473-4E9F-8237-EE4687CE740C}" srcOrd="1" destOrd="0" parTransId="{BF4F8A39-5ADF-49B0-BAD4-3CE3DC186C72}" sibTransId="{27F9D58A-D4F0-4D3A-ABE8-4EF8E99A6681}"/>
    <dgm:cxn modelId="{37896E96-27AD-41E8-8447-D04A828AAF4B}" srcId="{7297BAA3-1953-4F5B-BA17-3F3C665503D9}" destId="{04E0F437-D4D1-4CC7-8F1F-3EA854185D07}" srcOrd="2" destOrd="0" parTransId="{991743E3-1E15-455D-AE42-91536BC623EF}" sibTransId="{01DEAA6F-257B-4B15-94AF-BF5A1E5E2CA3}"/>
    <dgm:cxn modelId="{FDA54F98-5BBD-489F-8B4F-1DC302B55A4D}" srcId="{AEE5C085-5679-436A-BFA4-16565AEC120A}" destId="{8133F13E-92E9-4FC1-A8E3-351B982F883E}" srcOrd="1" destOrd="0" parTransId="{77BA3215-9BC6-48C7-A150-CE43B726870F}" sibTransId="{04C3B557-F3E7-4B71-9BE8-7DFC95FCF5A5}"/>
    <dgm:cxn modelId="{B177CB99-9ACC-4052-8E5E-C223FEA97F3D}" type="presOf" srcId="{0C87BC63-0D5B-4A50-8BE6-BB2D42326FDF}" destId="{C9108EEE-6E20-4887-AA2A-5C420D91180D}" srcOrd="1" destOrd="0" presId="urn:microsoft.com/office/officeart/2005/8/layout/bList2#1"/>
    <dgm:cxn modelId="{DAA5F09C-0000-4189-A1E8-312820A3C0DA}" type="presOf" srcId="{030F3645-E81A-412D-A791-BAD9F6E9A881}" destId="{AE1C5A0D-260C-4CB1-A6DA-84C9E5E028BE}" srcOrd="0" destOrd="1" presId="urn:microsoft.com/office/officeart/2005/8/layout/bList2#1"/>
    <dgm:cxn modelId="{71B2F2A0-6942-40E2-AB4D-00B55D27D023}" srcId="{CB505D38-CFE4-4004-996A-10F600448C91}" destId="{875F07AA-3989-4E63-B07B-DEE6407C03C9}" srcOrd="0" destOrd="0" parTransId="{DA53F4DF-7C3D-40F8-B86A-CBD0FCF1FE81}" sibTransId="{CF3A5E63-2B70-40BC-812C-D4AC8513C91E}"/>
    <dgm:cxn modelId="{DB5B44A6-796D-4C84-93B6-4B4E04AD147B}" type="presOf" srcId="{83474C04-9613-41D7-8D8B-264B56A91044}" destId="{0F3EFFF3-6DA2-448F-AB7F-C56A2BF14BEE}" srcOrd="0" destOrd="0" presId="urn:microsoft.com/office/officeart/2005/8/layout/bList2#1"/>
    <dgm:cxn modelId="{3F66ADA6-D49A-4F11-9D5E-97199EECD762}" srcId="{0C87BC63-0D5B-4A50-8BE6-BB2D42326FDF}" destId="{C57A988F-6F90-48FF-B38F-6A1932CB9333}" srcOrd="2" destOrd="0" parTransId="{AE333A94-47BF-47D4-AD7D-DB749BAE3E15}" sibTransId="{6120A5BD-1F14-4888-A316-D6E33D446296}"/>
    <dgm:cxn modelId="{93DECFB2-0C12-42CA-8BBE-CA969CB4D61E}" srcId="{0C87BC63-0D5B-4A50-8BE6-BB2D42326FDF}" destId="{C6AD3168-92A3-4E7B-8946-A9DC998EB3DA}" srcOrd="0" destOrd="0" parTransId="{DBBB58E1-FACE-4D0E-96B8-F8149AA1F994}" sibTransId="{84ECA021-E037-43EA-B258-41D5AEC13BF3}"/>
    <dgm:cxn modelId="{FAF208B4-6F91-41D1-A1C9-8615B3F30B44}" type="presOf" srcId="{C6AD3168-92A3-4E7B-8946-A9DC998EB3DA}" destId="{5AED3750-8091-4264-A523-C3C18C1F1ABA}" srcOrd="0" destOrd="0" presId="urn:microsoft.com/office/officeart/2005/8/layout/bList2#1"/>
    <dgm:cxn modelId="{CE527CCC-7304-4100-BD5E-CCF9FDB856A2}" srcId="{AEE5C085-5679-436A-BFA4-16565AEC120A}" destId="{CB505D38-CFE4-4004-996A-10F600448C91}" srcOrd="3" destOrd="0" parTransId="{46F44238-5F18-4F6B-98E9-4894A03F3633}" sibTransId="{04BC80EE-04CD-4A44-BFC6-4709BB1A68D4}"/>
    <dgm:cxn modelId="{DB6F6ACE-FE9E-4893-A55C-CC1C4829D744}" srcId="{AEE5C085-5679-436A-BFA4-16565AEC120A}" destId="{9521D429-5FE2-48C6-857B-9FEDFE7E2579}" srcOrd="0" destOrd="0" parTransId="{1ACDC720-577B-4F60-AB57-9DB2814BEC0C}" sibTransId="{AF05A2CA-3C85-43EC-A60E-78550FD6980C}"/>
    <dgm:cxn modelId="{6664A1CE-294D-4AC4-92A0-4E35D550A28E}" type="presOf" srcId="{04BC80EE-04CD-4A44-BFC6-4709BB1A68D4}" destId="{CB0D6C33-1B4E-4425-B5B7-E99505CFACF8}" srcOrd="0" destOrd="0" presId="urn:microsoft.com/office/officeart/2005/8/layout/bList2#1"/>
    <dgm:cxn modelId="{2AF56ECF-025B-4C9E-849E-8EA327695E13}" type="presOf" srcId="{0C87BC63-0D5B-4A50-8BE6-BB2D42326FDF}" destId="{31F5EF18-1EFD-47FB-93BF-5C3B1A3692F5}" srcOrd="0" destOrd="0" presId="urn:microsoft.com/office/officeart/2005/8/layout/bList2#1"/>
    <dgm:cxn modelId="{EA28D4D1-D8B4-477F-B899-E2A2B650B2FB}" srcId="{8133F13E-92E9-4FC1-A8E3-351B982F883E}" destId="{4F739742-BBD1-4EA3-AE6F-3A15A2584969}" srcOrd="2" destOrd="0" parTransId="{972282CD-AEF9-4F92-9510-30BA95057508}" sibTransId="{9832890F-9CA1-4897-A13F-EB782D4A619C}"/>
    <dgm:cxn modelId="{8063B9D4-9130-4F74-B0DE-00BC3FBD2C81}" srcId="{9521D429-5FE2-48C6-857B-9FEDFE7E2579}" destId="{B18AC9CB-EC0A-4D1A-9F8A-65A240A02D54}" srcOrd="1" destOrd="0" parTransId="{8312451B-4B9C-4A1C-AD06-9F98ED61E7E2}" sibTransId="{A331A074-B776-45D7-83C0-6033C6E3CE6C}"/>
    <dgm:cxn modelId="{6E0CD7E1-5479-4DE0-9680-1AC0B8156415}" type="presOf" srcId="{AEE5C085-5679-436A-BFA4-16565AEC120A}" destId="{5954CD55-D602-4E42-8CC1-3D0FF066E853}" srcOrd="0" destOrd="0" presId="urn:microsoft.com/office/officeart/2005/8/layout/bList2#1"/>
    <dgm:cxn modelId="{A249E6E4-4964-45FD-B6BC-DEEA4BC0F3CD}" srcId="{8133F13E-92E9-4FC1-A8E3-351B982F883E}" destId="{A7E6D354-826D-4451-99FB-77CA075CF44B}" srcOrd="1" destOrd="0" parTransId="{E6EDFDBD-F561-4ABE-B57C-31D6AE676CD1}" sibTransId="{4E332225-5769-4E07-80C7-C87D4D00CACE}"/>
    <dgm:cxn modelId="{45144BE7-A650-47C6-8DF4-1F53DE2C4E56}" type="presOf" srcId="{04C3B557-F3E7-4B71-9BE8-7DFC95FCF5A5}" destId="{CCCE6D10-8CB5-4C89-9A73-047A861A01FF}" srcOrd="0" destOrd="0" presId="urn:microsoft.com/office/officeart/2005/8/layout/bList2#1"/>
    <dgm:cxn modelId="{EF61DFE7-F75B-4D32-8CF6-EEE0539269B0}" type="presOf" srcId="{6C114C7A-9890-422F-ACE0-964421410A25}" destId="{974FC094-8E2D-4F1E-933E-5A09E5FC4435}" srcOrd="0" destOrd="0" presId="urn:microsoft.com/office/officeart/2005/8/layout/bList2#1"/>
    <dgm:cxn modelId="{7B9510E8-8E58-47AD-8E0E-0E2A64E82534}" srcId="{9521D429-5FE2-48C6-857B-9FEDFE7E2579}" destId="{83474C04-9613-41D7-8D8B-264B56A91044}" srcOrd="0" destOrd="0" parTransId="{3881B265-0D33-4F39-BB68-60D00D0D13E9}" sibTransId="{2CF8C661-B6E9-4298-B659-7C193D88444D}"/>
    <dgm:cxn modelId="{E4DD2DE9-631C-4C5D-91A7-0714A19DCF80}" srcId="{0C87BC63-0D5B-4A50-8BE6-BB2D42326FDF}" destId="{687A94DD-1690-4CB0-8D06-925C96458F6B}" srcOrd="3" destOrd="0" parTransId="{E5A6567D-2C98-4629-989A-A4E78957C757}" sibTransId="{8E4D1E03-7EEA-4495-9D57-20922FB088B9}"/>
    <dgm:cxn modelId="{8BD7C4F4-0ACB-41E2-A6DC-9C2C5BB9A32E}" srcId="{7297BAA3-1953-4F5B-BA17-3F3C665503D9}" destId="{DF1BFB05-D052-47D8-9A5C-0C839AC3FF79}" srcOrd="1" destOrd="0" parTransId="{64518E40-B9D2-44C1-A9D7-6EDA57A6D1D1}" sibTransId="{3B0C7854-F531-49F4-9BCE-761EE4EB52D0}"/>
    <dgm:cxn modelId="{146DC4FA-C3CD-433E-A014-DEA84B585F64}" type="presOf" srcId="{A74F2502-D2FF-41CD-ABD8-D4F0443AFB12}" destId="{5AED3750-8091-4264-A523-C3C18C1F1ABA}" srcOrd="0" destOrd="4" presId="urn:microsoft.com/office/officeart/2005/8/layout/bList2#1"/>
    <dgm:cxn modelId="{964840FB-1E7A-4AB4-B018-45F82F0C3890}" srcId="{8133F13E-92E9-4FC1-A8E3-351B982F883E}" destId="{E9CA0815-A1E5-432B-A566-5F41D1F10E3B}" srcOrd="0" destOrd="0" parTransId="{5EF51CA5-F35F-4E02-8F08-ABEAAA7C2FCC}" sibTransId="{12DD3101-C222-4203-82E1-FD49B3ACCBD9}"/>
    <dgm:cxn modelId="{567DFFFE-8208-44C2-B6C4-D471D4D64C4E}" type="presOf" srcId="{687A94DD-1690-4CB0-8D06-925C96458F6B}" destId="{5AED3750-8091-4264-A523-C3C18C1F1ABA}" srcOrd="0" destOrd="3" presId="urn:microsoft.com/office/officeart/2005/8/layout/bList2#1"/>
    <dgm:cxn modelId="{E330F7C2-0257-4608-90F7-C201C648BCF6}" type="presParOf" srcId="{5954CD55-D602-4E42-8CC1-3D0FF066E853}" destId="{CDF7DF5C-1EBD-4EF5-94EC-9C22BC6481C0}" srcOrd="0" destOrd="0" presId="urn:microsoft.com/office/officeart/2005/8/layout/bList2#1"/>
    <dgm:cxn modelId="{FAE978D3-2F9B-4284-A6B6-6AAED851D211}" type="presParOf" srcId="{CDF7DF5C-1EBD-4EF5-94EC-9C22BC6481C0}" destId="{0F3EFFF3-6DA2-448F-AB7F-C56A2BF14BEE}" srcOrd="0" destOrd="0" presId="urn:microsoft.com/office/officeart/2005/8/layout/bList2#1"/>
    <dgm:cxn modelId="{563862A8-1CC2-4B15-9920-C8D4884F7750}" type="presParOf" srcId="{CDF7DF5C-1EBD-4EF5-94EC-9C22BC6481C0}" destId="{DDE732EB-0D6E-4377-801A-8FE69260C952}" srcOrd="1" destOrd="0" presId="urn:microsoft.com/office/officeart/2005/8/layout/bList2#1"/>
    <dgm:cxn modelId="{08D152E0-3053-467E-96C1-CED3D6D6F3FB}" type="presParOf" srcId="{CDF7DF5C-1EBD-4EF5-94EC-9C22BC6481C0}" destId="{96D70786-B054-4D98-800C-3513D2F1FF63}" srcOrd="2" destOrd="0" presId="urn:microsoft.com/office/officeart/2005/8/layout/bList2#1"/>
    <dgm:cxn modelId="{A4562C94-583B-4C97-93E6-DDE264099E7C}" type="presParOf" srcId="{CDF7DF5C-1EBD-4EF5-94EC-9C22BC6481C0}" destId="{39AE5A30-0A52-4D6E-8424-ED0DE3BFBE2F}" srcOrd="3" destOrd="0" presId="urn:microsoft.com/office/officeart/2005/8/layout/bList2#1"/>
    <dgm:cxn modelId="{86C3BF3B-7908-4A36-836A-07E51BF7FAA1}" type="presParOf" srcId="{5954CD55-D602-4E42-8CC1-3D0FF066E853}" destId="{259EBB40-37DB-47C0-894C-6DBAB4CA1256}" srcOrd="1" destOrd="0" presId="urn:microsoft.com/office/officeart/2005/8/layout/bList2#1"/>
    <dgm:cxn modelId="{EBBAEECE-93FD-45D6-AF15-AAB9A23F66BD}" type="presParOf" srcId="{5954CD55-D602-4E42-8CC1-3D0FF066E853}" destId="{3BA2B2A7-87EA-4EBA-8B8D-6F54216E932C}" srcOrd="2" destOrd="0" presId="urn:microsoft.com/office/officeart/2005/8/layout/bList2#1"/>
    <dgm:cxn modelId="{75B9578D-9665-4318-A485-C8835A39598F}" type="presParOf" srcId="{3BA2B2A7-87EA-4EBA-8B8D-6F54216E932C}" destId="{EB11E738-47FA-4A14-9969-EF489A75098D}" srcOrd="0" destOrd="0" presId="urn:microsoft.com/office/officeart/2005/8/layout/bList2#1"/>
    <dgm:cxn modelId="{B0E13EEE-BB90-4D4B-B34D-89296673507A}" type="presParOf" srcId="{3BA2B2A7-87EA-4EBA-8B8D-6F54216E932C}" destId="{FFC5007F-88BB-496C-876A-42CAF46B54A5}" srcOrd="1" destOrd="0" presId="urn:microsoft.com/office/officeart/2005/8/layout/bList2#1"/>
    <dgm:cxn modelId="{E34DC089-FCF7-4691-98BA-BB9552FFCA80}" type="presParOf" srcId="{3BA2B2A7-87EA-4EBA-8B8D-6F54216E932C}" destId="{5D315E41-88AE-46C2-B2F0-FA446C30DB0E}" srcOrd="2" destOrd="0" presId="urn:microsoft.com/office/officeart/2005/8/layout/bList2#1"/>
    <dgm:cxn modelId="{5B36E952-75F9-4CEB-AC4A-AEB3F39E87E5}" type="presParOf" srcId="{3BA2B2A7-87EA-4EBA-8B8D-6F54216E932C}" destId="{433EC083-E429-4C59-B52B-02F09AAF5106}" srcOrd="3" destOrd="0" presId="urn:microsoft.com/office/officeart/2005/8/layout/bList2#1"/>
    <dgm:cxn modelId="{1C63610F-B51A-4C82-850B-AA6ABBFB8685}" type="presParOf" srcId="{5954CD55-D602-4E42-8CC1-3D0FF066E853}" destId="{CCCE6D10-8CB5-4C89-9A73-047A861A01FF}" srcOrd="3" destOrd="0" presId="urn:microsoft.com/office/officeart/2005/8/layout/bList2#1"/>
    <dgm:cxn modelId="{E932075E-F889-4B5C-8420-D63A468DB44A}" type="presParOf" srcId="{5954CD55-D602-4E42-8CC1-3D0FF066E853}" destId="{132FD45F-14B2-47D3-B4F9-4574AD47C626}" srcOrd="4" destOrd="0" presId="urn:microsoft.com/office/officeart/2005/8/layout/bList2#1"/>
    <dgm:cxn modelId="{2D3050F5-E4D3-4FAA-AE00-FA80C7648C8B}" type="presParOf" srcId="{132FD45F-14B2-47D3-B4F9-4574AD47C626}" destId="{5AED3750-8091-4264-A523-C3C18C1F1ABA}" srcOrd="0" destOrd="0" presId="urn:microsoft.com/office/officeart/2005/8/layout/bList2#1"/>
    <dgm:cxn modelId="{21798F94-3708-40F5-B703-5DFFC6EDEEB1}" type="presParOf" srcId="{132FD45F-14B2-47D3-B4F9-4574AD47C626}" destId="{31F5EF18-1EFD-47FB-93BF-5C3B1A3692F5}" srcOrd="1" destOrd="0" presId="urn:microsoft.com/office/officeart/2005/8/layout/bList2#1"/>
    <dgm:cxn modelId="{5F55A6D0-4B43-40EF-B727-8C7D774C6DE3}" type="presParOf" srcId="{132FD45F-14B2-47D3-B4F9-4574AD47C626}" destId="{C9108EEE-6E20-4887-AA2A-5C420D91180D}" srcOrd="2" destOrd="0" presId="urn:microsoft.com/office/officeart/2005/8/layout/bList2#1"/>
    <dgm:cxn modelId="{75B0D631-FA94-4A5D-A378-067FA6EE3925}" type="presParOf" srcId="{132FD45F-14B2-47D3-B4F9-4574AD47C626}" destId="{48FD1CCF-84AF-466D-BB9E-9F1195D237A5}" srcOrd="3" destOrd="0" presId="urn:microsoft.com/office/officeart/2005/8/layout/bList2#1"/>
    <dgm:cxn modelId="{DCDEA010-9659-4541-8F2B-B1D629B62C58}" type="presParOf" srcId="{5954CD55-D602-4E42-8CC1-3D0FF066E853}" destId="{6282ED56-D25B-4509-B825-BFF0086BA237}" srcOrd="5" destOrd="0" presId="urn:microsoft.com/office/officeart/2005/8/layout/bList2#1"/>
    <dgm:cxn modelId="{F837E4DE-41C3-4DD5-AE17-53031390DDAD}" type="presParOf" srcId="{5954CD55-D602-4E42-8CC1-3D0FF066E853}" destId="{D13BF025-B18F-40F6-8939-1400B84BA8B2}" srcOrd="6" destOrd="0" presId="urn:microsoft.com/office/officeart/2005/8/layout/bList2#1"/>
    <dgm:cxn modelId="{F9AAC3F8-7F97-40AD-8ADA-FB6BD0684DDD}" type="presParOf" srcId="{D13BF025-B18F-40F6-8939-1400B84BA8B2}" destId="{AE1C5A0D-260C-4CB1-A6DA-84C9E5E028BE}" srcOrd="0" destOrd="0" presId="urn:microsoft.com/office/officeart/2005/8/layout/bList2#1"/>
    <dgm:cxn modelId="{7264FC37-DB9D-4C19-92F8-1B39535E921B}" type="presParOf" srcId="{D13BF025-B18F-40F6-8939-1400B84BA8B2}" destId="{CCB9FB63-F94A-44AA-93C0-13C9F0587142}" srcOrd="1" destOrd="0" presId="urn:microsoft.com/office/officeart/2005/8/layout/bList2#1"/>
    <dgm:cxn modelId="{F6B7AF6D-5E97-4E50-A2E7-44E9EE2B519A}" type="presParOf" srcId="{D13BF025-B18F-40F6-8939-1400B84BA8B2}" destId="{A50E3549-B7C4-48B6-9CBB-6062BF489F92}" srcOrd="2" destOrd="0" presId="urn:microsoft.com/office/officeart/2005/8/layout/bList2#1"/>
    <dgm:cxn modelId="{BCE45206-4A6C-41AC-BBF5-5302FCCE46B4}" type="presParOf" srcId="{D13BF025-B18F-40F6-8939-1400B84BA8B2}" destId="{2A6BEA4D-D4BE-402F-915A-4E5BA8D182E0}" srcOrd="3" destOrd="0" presId="urn:microsoft.com/office/officeart/2005/8/layout/bList2#1"/>
    <dgm:cxn modelId="{681F143B-18CB-4653-A225-3AF73326D039}" type="presParOf" srcId="{5954CD55-D602-4E42-8CC1-3D0FF066E853}" destId="{CB0D6C33-1B4E-4425-B5B7-E99505CFACF8}" srcOrd="7" destOrd="0" presId="urn:microsoft.com/office/officeart/2005/8/layout/bList2#1"/>
    <dgm:cxn modelId="{7630C82D-B7D1-4FC5-A0FA-2282C1A26F85}" type="presParOf" srcId="{5954CD55-D602-4E42-8CC1-3D0FF066E853}" destId="{E87F2E16-B1E5-4D51-8CE7-698BFCA49835}" srcOrd="8" destOrd="0" presId="urn:microsoft.com/office/officeart/2005/8/layout/bList2#1"/>
    <dgm:cxn modelId="{F9DE0F89-A7B6-4DCA-A004-5F4F901C4055}" type="presParOf" srcId="{E87F2E16-B1E5-4D51-8CE7-698BFCA49835}" destId="{974FC094-8E2D-4F1E-933E-5A09E5FC4435}" srcOrd="0" destOrd="0" presId="urn:microsoft.com/office/officeart/2005/8/layout/bList2#1"/>
    <dgm:cxn modelId="{227326D8-23CA-4226-A641-7136355F9A2E}" type="presParOf" srcId="{E87F2E16-B1E5-4D51-8CE7-698BFCA49835}" destId="{857C6590-2C23-4B8A-89C0-3AD25941EB5A}" srcOrd="1" destOrd="0" presId="urn:microsoft.com/office/officeart/2005/8/layout/bList2#1"/>
    <dgm:cxn modelId="{7880C392-2552-4FAD-8558-B82FE6819B7A}" type="presParOf" srcId="{E87F2E16-B1E5-4D51-8CE7-698BFCA49835}" destId="{A3615875-0D47-4BF5-882C-182FDA215A69}" srcOrd="2" destOrd="0" presId="urn:microsoft.com/office/officeart/2005/8/layout/bList2#1"/>
    <dgm:cxn modelId="{90939F9C-A485-48E7-A847-9E0F6F4B22F9}" type="presParOf" srcId="{E87F2E16-B1E5-4D51-8CE7-698BFCA49835}" destId="{0CA79FE0-2B50-496B-80C6-CCB2C698CD5F}" srcOrd="3" destOrd="0" presId="urn:microsoft.com/office/officeart/2005/8/layout/bList2#1"/>
  </dgm:cxnLst>
  <dgm:bg>
    <a:noFill/>
  </dgm:bg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961D125-D99B-4EAE-84DD-66552841368B}">
      <dsp:nvSpPr>
        <dsp:cNvPr id="0" name=""/>
        <dsp:cNvSpPr/>
      </dsp:nvSpPr>
      <dsp:spPr>
        <a:xfrm>
          <a:off x="1654554" y="376507"/>
          <a:ext cx="4561383" cy="4445704"/>
        </a:xfrm>
        <a:prstGeom prst="pie">
          <a:avLst>
            <a:gd name="adj1" fmla="val 16200000"/>
            <a:gd name="adj2" fmla="val 180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317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1500" dist="25400" dir="5400000" rotWithShape="0">
            <a:srgbClr val="000000">
              <a:alpha val="40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200" b="1" i="0" kern="1200" dirty="0">
              <a:latin typeface="Liberation Serif" pitchFamily="18" charset="0"/>
              <a:cs typeface="Courier New" pitchFamily="49" charset="0"/>
            </a:rPr>
            <a:t>Муниципальные программы социальной направленности   </a:t>
          </a:r>
          <a:r>
            <a:rPr lang="en-US" sz="1200" b="1" i="0" kern="1200" dirty="0">
              <a:latin typeface="Liberation Serif" pitchFamily="18" charset="0"/>
              <a:cs typeface="Courier New" pitchFamily="49" charset="0"/>
            </a:rPr>
            <a:t>7 162</a:t>
          </a:r>
          <a:r>
            <a:rPr lang="ru-RU" sz="1200" b="1" i="0" kern="1200" dirty="0">
              <a:latin typeface="Liberation Serif" pitchFamily="18" charset="0"/>
              <a:cs typeface="Courier New" pitchFamily="49" charset="0"/>
            </a:rPr>
            <a:t>,</a:t>
          </a:r>
          <a:r>
            <a:rPr lang="en-US" sz="1200" b="1" i="0" kern="1200" dirty="0">
              <a:latin typeface="Liberation Serif" pitchFamily="18" charset="0"/>
              <a:cs typeface="Courier New" pitchFamily="49" charset="0"/>
            </a:rPr>
            <a:t>7</a:t>
          </a:r>
          <a:r>
            <a:rPr lang="ru-RU" sz="1200" b="1" i="0" kern="1200" dirty="0">
              <a:latin typeface="Liberation Serif" pitchFamily="18" charset="0"/>
              <a:cs typeface="Courier New" pitchFamily="49" charset="0"/>
            </a:rPr>
            <a:t> млн. руб. </a:t>
          </a:r>
          <a:endParaRPr lang="ru-RU" sz="1200" b="1" kern="1200" dirty="0">
            <a:latin typeface="Liberation Serif" pitchFamily="18" charset="0"/>
          </a:endParaRPr>
        </a:p>
      </dsp:txBody>
      <dsp:txXfrm>
        <a:off x="4058511" y="1318573"/>
        <a:ext cx="1629065" cy="1323126"/>
      </dsp:txXfrm>
    </dsp:sp>
    <dsp:sp modelId="{4DA2D694-AF95-4F47-A85A-6250AF47993E}">
      <dsp:nvSpPr>
        <dsp:cNvPr id="0" name=""/>
        <dsp:cNvSpPr/>
      </dsp:nvSpPr>
      <dsp:spPr>
        <a:xfrm>
          <a:off x="1661845" y="571859"/>
          <a:ext cx="4366924" cy="4366924"/>
        </a:xfrm>
        <a:prstGeom prst="pie">
          <a:avLst>
            <a:gd name="adj1" fmla="val 1800000"/>
            <a:gd name="adj2" fmla="val 9000000"/>
          </a:avLst>
        </a:prstGeom>
        <a:solidFill>
          <a:schemeClr val="accent4">
            <a:hueOff val="3742489"/>
            <a:satOff val="-20694"/>
            <a:lumOff val="-1765"/>
            <a:alphaOff val="0"/>
          </a:schemeClr>
        </a:solidFill>
        <a:ln w="317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1500" dist="25400" dir="5400000" rotWithShape="0">
            <a:srgbClr val="000000">
              <a:alpha val="40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200" b="1" kern="1200" dirty="0" err="1">
              <a:latin typeface="Liberation Serif" pitchFamily="18" charset="0"/>
            </a:rPr>
            <a:t>Непрограммные</a:t>
          </a:r>
          <a:r>
            <a:rPr lang="ru-RU" sz="1200" b="1" kern="1200" dirty="0">
              <a:latin typeface="Liberation Serif" pitchFamily="18" charset="0"/>
            </a:rPr>
            <a:t> расходы  </a:t>
          </a:r>
          <a:r>
            <a:rPr lang="en-US" sz="1200" b="1" kern="1200" dirty="0">
              <a:latin typeface="Liberation Serif" pitchFamily="18" charset="0"/>
            </a:rPr>
            <a:t>162</a:t>
          </a:r>
          <a:r>
            <a:rPr lang="ru-RU" sz="1200" b="1" kern="1200" dirty="0">
              <a:latin typeface="Liberation Serif" pitchFamily="18" charset="0"/>
            </a:rPr>
            <a:t>,</a:t>
          </a:r>
          <a:r>
            <a:rPr lang="en-US" sz="1200" b="1" kern="1200" dirty="0">
              <a:latin typeface="Liberation Serif" pitchFamily="18" charset="0"/>
            </a:rPr>
            <a:t>5</a:t>
          </a:r>
          <a:r>
            <a:rPr lang="ru-RU" sz="1200" b="1" kern="1200" dirty="0">
              <a:latin typeface="Liberation Serif" pitchFamily="18" charset="0"/>
            </a:rPr>
            <a:t> млн. руб.</a:t>
          </a:r>
        </a:p>
      </dsp:txBody>
      <dsp:txXfrm>
        <a:off x="2701589" y="3405161"/>
        <a:ext cx="2339424" cy="1143718"/>
      </dsp:txXfrm>
    </dsp:sp>
    <dsp:sp modelId="{2DC86A1A-B6D8-49C0-AE8B-35A9A68080D8}">
      <dsp:nvSpPr>
        <dsp:cNvPr id="0" name=""/>
        <dsp:cNvSpPr/>
      </dsp:nvSpPr>
      <dsp:spPr>
        <a:xfrm>
          <a:off x="1374239" y="254867"/>
          <a:ext cx="4762262" cy="4688985"/>
        </a:xfrm>
        <a:prstGeom prst="pie">
          <a:avLst>
            <a:gd name="adj1" fmla="val 9000000"/>
            <a:gd name="adj2" fmla="val 16200000"/>
          </a:avLst>
        </a:prstGeom>
        <a:solidFill>
          <a:schemeClr val="accent4">
            <a:hueOff val="7484979"/>
            <a:satOff val="-41387"/>
            <a:lumOff val="-3529"/>
            <a:alphaOff val="0"/>
          </a:schemeClr>
        </a:solidFill>
        <a:ln w="317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1500" dist="25400" dir="5400000" rotWithShape="0">
            <a:srgbClr val="000000">
              <a:alpha val="40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200" b="1" i="0" kern="1200" dirty="0">
              <a:latin typeface="Liberation Serif" pitchFamily="18" charset="0"/>
              <a:cs typeface="Courier New" pitchFamily="49" charset="0"/>
            </a:rPr>
            <a:t>Муниципальные программы, </a:t>
          </a:r>
        </a:p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200" b="1" i="0" kern="1200" dirty="0">
              <a:latin typeface="Liberation Serif" pitchFamily="18" charset="0"/>
              <a:cs typeface="Courier New" pitchFamily="49" charset="0"/>
            </a:rPr>
            <a:t>направленные на создание безопасной и комфортной среды для жизни граждан  3 </a:t>
          </a:r>
          <a:r>
            <a:rPr lang="en-US" sz="1200" b="1" i="0" kern="1200" dirty="0">
              <a:latin typeface="Liberation Serif" pitchFamily="18" charset="0"/>
              <a:cs typeface="Courier New" pitchFamily="49" charset="0"/>
            </a:rPr>
            <a:t>101</a:t>
          </a:r>
          <a:r>
            <a:rPr lang="ru-RU" sz="1200" b="1" i="0" kern="1200" dirty="0">
              <a:latin typeface="Liberation Serif" pitchFamily="18" charset="0"/>
              <a:cs typeface="Courier New" pitchFamily="49" charset="0"/>
            </a:rPr>
            <a:t>,</a:t>
          </a:r>
          <a:r>
            <a:rPr lang="en-US" sz="1200" b="1" i="0" kern="1200" dirty="0">
              <a:latin typeface="Liberation Serif" pitchFamily="18" charset="0"/>
              <a:cs typeface="Courier New" pitchFamily="49" charset="0"/>
            </a:rPr>
            <a:t>6</a:t>
          </a:r>
          <a:r>
            <a:rPr lang="ru-RU" sz="1200" b="1" i="0" kern="1200" dirty="0">
              <a:latin typeface="Liberation Serif" pitchFamily="18" charset="0"/>
              <a:cs typeface="Courier New" pitchFamily="49" charset="0"/>
            </a:rPr>
            <a:t> млн. руб. </a:t>
          </a:r>
          <a:endParaRPr lang="ru-RU" sz="1200" b="1" kern="1200" dirty="0">
            <a:latin typeface="Liberation Serif" pitchFamily="18" charset="0"/>
          </a:endParaRPr>
        </a:p>
      </dsp:txBody>
      <dsp:txXfrm>
        <a:off x="1925867" y="1248485"/>
        <a:ext cx="1700808" cy="1395531"/>
      </dsp:txXfrm>
    </dsp:sp>
    <dsp:sp modelId="{8BDEB5E9-0D98-4E88-8959-1658D74C7805}">
      <dsp:nvSpPr>
        <dsp:cNvPr id="0" name=""/>
        <dsp:cNvSpPr/>
      </dsp:nvSpPr>
      <dsp:spPr>
        <a:xfrm>
          <a:off x="1526551" y="92531"/>
          <a:ext cx="4907591" cy="4907591"/>
        </a:xfrm>
        <a:prstGeom prst="circularArrow">
          <a:avLst>
            <a:gd name="adj1" fmla="val 5085"/>
            <a:gd name="adj2" fmla="val 327528"/>
            <a:gd name="adj3" fmla="val 1472472"/>
            <a:gd name="adj4" fmla="val 16199432"/>
            <a:gd name="adj5" fmla="val 5932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1500" dist="25400" dir="5400000" rotWithShape="0">
            <a:srgbClr val="000000">
              <a:alpha val="40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3B43E5C1-6B4F-4E4C-920A-F3C335068810}">
      <dsp:nvSpPr>
        <dsp:cNvPr id="0" name=""/>
        <dsp:cNvSpPr/>
      </dsp:nvSpPr>
      <dsp:spPr>
        <a:xfrm>
          <a:off x="1434502" y="371330"/>
          <a:ext cx="4907591" cy="4907591"/>
        </a:xfrm>
        <a:prstGeom prst="circularArrow">
          <a:avLst>
            <a:gd name="adj1" fmla="val 5085"/>
            <a:gd name="adj2" fmla="val 327528"/>
            <a:gd name="adj3" fmla="val 8671970"/>
            <a:gd name="adj4" fmla="val 1800502"/>
            <a:gd name="adj5" fmla="val 5932"/>
          </a:avLst>
        </a:prstGeom>
        <a:solidFill>
          <a:schemeClr val="accent4">
            <a:hueOff val="3742489"/>
            <a:satOff val="-20694"/>
            <a:lumOff val="-1765"/>
            <a:alphaOff val="0"/>
          </a:schemeClr>
        </a:solidFill>
        <a:ln>
          <a:noFill/>
        </a:ln>
        <a:effectLst>
          <a:outerShdw blurRad="51500" dist="25400" dir="5400000" rotWithShape="0">
            <a:srgbClr val="000000">
              <a:alpha val="40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ECE4D473-8E66-4D79-AC08-EF4EA88E4187}">
      <dsp:nvSpPr>
        <dsp:cNvPr id="0" name=""/>
        <dsp:cNvSpPr/>
      </dsp:nvSpPr>
      <dsp:spPr>
        <a:xfrm>
          <a:off x="1063823" y="493"/>
          <a:ext cx="4907591" cy="4907591"/>
        </a:xfrm>
        <a:prstGeom prst="circularArrow">
          <a:avLst>
            <a:gd name="adj1" fmla="val 5085"/>
            <a:gd name="adj2" fmla="val 327528"/>
            <a:gd name="adj3" fmla="val 15873039"/>
            <a:gd name="adj4" fmla="val 9000000"/>
            <a:gd name="adj5" fmla="val 5932"/>
          </a:avLst>
        </a:prstGeom>
        <a:solidFill>
          <a:schemeClr val="accent4">
            <a:hueOff val="7484979"/>
            <a:satOff val="-41387"/>
            <a:lumOff val="-3529"/>
            <a:alphaOff val="0"/>
          </a:schemeClr>
        </a:solidFill>
        <a:ln>
          <a:noFill/>
        </a:ln>
        <a:effectLst>
          <a:outerShdw blurRad="51500" dist="25400" dir="5400000" rotWithShape="0">
            <a:srgbClr val="000000">
              <a:alpha val="40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F3EFFF3-6DA2-448F-AB7F-C56A2BF14BEE}">
      <dsp:nvSpPr>
        <dsp:cNvPr id="0" name=""/>
        <dsp:cNvSpPr/>
      </dsp:nvSpPr>
      <dsp:spPr>
        <a:xfrm>
          <a:off x="560900" y="3801"/>
          <a:ext cx="3327281" cy="2233144"/>
        </a:xfrm>
        <a:prstGeom prst="round2SameRect">
          <a:avLst>
            <a:gd name="adj1" fmla="val 8000"/>
            <a:gd name="adj2" fmla="val 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320" tIns="60960" rIns="20320" bIns="20320" numCol="1" spcCol="1270" anchor="t" anchorCtr="0">
          <a:noAutofit/>
        </a:bodyPr>
        <a:lstStyle/>
        <a:p>
          <a:pPr marL="171450" lvl="1" indent="-171450" algn="just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600" b="1" kern="1200" dirty="0">
              <a:latin typeface="Liberation Serif" pitchFamily="18" charset="0"/>
            </a:rPr>
            <a:t>В рамках национального проекта «Образование»:</a:t>
          </a:r>
        </a:p>
        <a:p>
          <a:pPr marL="171450" lvl="1" indent="-171450" algn="just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ru-RU" sz="1600" b="0" kern="1200" dirty="0">
            <a:latin typeface="Liberation Serif" pitchFamily="18" charset="0"/>
          </a:endParaRPr>
        </a:p>
        <a:p>
          <a:pPr marL="171450" lvl="1" indent="-171450" algn="just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600" b="0" kern="1200" dirty="0">
              <a:latin typeface="Liberation Serif" pitchFamily="18" charset="0"/>
            </a:rPr>
            <a:t>патриотическое воспитание граждан.</a:t>
          </a:r>
        </a:p>
      </dsp:txBody>
      <dsp:txXfrm>
        <a:off x="613225" y="56126"/>
        <a:ext cx="3222631" cy="2180819"/>
      </dsp:txXfrm>
    </dsp:sp>
    <dsp:sp modelId="{96D70786-B054-4D98-800C-3513D2F1FF63}">
      <dsp:nvSpPr>
        <dsp:cNvPr id="0" name=""/>
        <dsp:cNvSpPr/>
      </dsp:nvSpPr>
      <dsp:spPr>
        <a:xfrm>
          <a:off x="674716" y="1698957"/>
          <a:ext cx="3099648" cy="71054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0" rIns="21590" bIns="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700" b="1" kern="1200" dirty="0">
              <a:latin typeface="Liberation Serif" pitchFamily="18" charset="0"/>
            </a:rPr>
            <a:t>ОБРАЗОВАНИЕ</a:t>
          </a:r>
        </a:p>
      </dsp:txBody>
      <dsp:txXfrm>
        <a:off x="674716" y="1698957"/>
        <a:ext cx="2182851" cy="710544"/>
      </dsp:txXfrm>
    </dsp:sp>
    <dsp:sp modelId="{39AE5A30-0A52-4D6E-8424-ED0DE3BFBE2F}">
      <dsp:nvSpPr>
        <dsp:cNvPr id="0" name=""/>
        <dsp:cNvSpPr/>
      </dsp:nvSpPr>
      <dsp:spPr>
        <a:xfrm>
          <a:off x="2888014" y="1687780"/>
          <a:ext cx="815084" cy="815084"/>
        </a:xfrm>
        <a:prstGeom prst="rect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190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B11E738-47FA-4A14-9969-EF489A75098D}">
      <dsp:nvSpPr>
        <dsp:cNvPr id="0" name=""/>
        <dsp:cNvSpPr/>
      </dsp:nvSpPr>
      <dsp:spPr>
        <a:xfrm>
          <a:off x="4039896" y="25000"/>
          <a:ext cx="3250820" cy="2222448"/>
        </a:xfrm>
        <a:prstGeom prst="round2SameRect">
          <a:avLst>
            <a:gd name="adj1" fmla="val 8000"/>
            <a:gd name="adj2" fmla="val 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" tIns="53340" rIns="17780" bIns="17780" numCol="1" spcCol="1270" anchor="t" anchorCtr="0">
          <a:noAutofit/>
        </a:bodyPr>
        <a:lstStyle/>
        <a:p>
          <a:pPr marL="114300" lvl="1" indent="-114300" algn="just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400" b="1" kern="1200" dirty="0">
              <a:latin typeface="Liberation Serif" pitchFamily="18" charset="0"/>
            </a:rPr>
            <a:t>В рамках национального проекта «Демография»:</a:t>
          </a:r>
          <a:endParaRPr lang="ru-RU" sz="1400" kern="1200" dirty="0"/>
        </a:p>
        <a:p>
          <a:pPr marL="114300" lvl="1" indent="-114300" algn="just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400" i="0" kern="1200" dirty="0">
              <a:latin typeface="Liberation Serif" pitchFamily="18" charset="0"/>
            </a:rPr>
            <a:t> подготовка спортивного резерва для спортивных сборных команд;</a:t>
          </a:r>
          <a:endParaRPr lang="ru-RU" sz="1400" b="1" i="0" kern="1200" dirty="0">
            <a:latin typeface="Liberation Serif" pitchFamily="18" charset="0"/>
          </a:endParaRPr>
        </a:p>
        <a:p>
          <a:pPr marL="114300" lvl="1" indent="-114300" algn="just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400" b="0" i="0" kern="1200" dirty="0">
              <a:latin typeface="Liberation Serif" pitchFamily="18" charset="0"/>
            </a:rPr>
            <a:t>мероприятия по поэтапному внедрению Всероссийского физкультурно-спортивного комплекса «Готов к труду и обороне».</a:t>
          </a:r>
        </a:p>
      </dsp:txBody>
      <dsp:txXfrm>
        <a:off x="4091971" y="77075"/>
        <a:ext cx="3146670" cy="2170373"/>
      </dsp:txXfrm>
    </dsp:sp>
    <dsp:sp modelId="{5D315E41-88AE-46C2-B2F0-FA446C30DB0E}">
      <dsp:nvSpPr>
        <dsp:cNvPr id="0" name=""/>
        <dsp:cNvSpPr/>
      </dsp:nvSpPr>
      <dsp:spPr>
        <a:xfrm>
          <a:off x="4139365" y="2076008"/>
          <a:ext cx="3099648" cy="541328"/>
        </a:xfrm>
        <a:prstGeom prst="rect">
          <a:avLst/>
        </a:prstGeom>
        <a:solidFill>
          <a:schemeClr val="accent5">
            <a:lumMod val="60000"/>
            <a:lumOff val="4000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0" rIns="21590" bIns="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700" b="1" kern="1200" dirty="0">
              <a:latin typeface="Liberation Serif" pitchFamily="18" charset="0"/>
            </a:rPr>
            <a:t>ДЕМОГРАФИЯ</a:t>
          </a:r>
        </a:p>
      </dsp:txBody>
      <dsp:txXfrm>
        <a:off x="4139365" y="2076008"/>
        <a:ext cx="2182851" cy="541328"/>
      </dsp:txXfrm>
    </dsp:sp>
    <dsp:sp modelId="{433EC083-E429-4C59-B52B-02F09AAF5106}">
      <dsp:nvSpPr>
        <dsp:cNvPr id="0" name=""/>
        <dsp:cNvSpPr/>
      </dsp:nvSpPr>
      <dsp:spPr>
        <a:xfrm>
          <a:off x="6495942" y="1887487"/>
          <a:ext cx="838612" cy="740986"/>
        </a:xfrm>
        <a:prstGeom prst="flowChartProcess">
          <a:avLst/>
        </a:prstGeom>
        <a:blipFill rotWithShape="0">
          <a:blip xmlns:r="http://schemas.openxmlformats.org/officeDocument/2006/relationships" r:embed="rId2"/>
          <a:stretch>
            <a:fillRect/>
          </a:stretch>
        </a:blipFill>
        <a:ln w="190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AED3750-8091-4264-A523-C3C18C1F1ABA}">
      <dsp:nvSpPr>
        <dsp:cNvPr id="0" name=""/>
        <dsp:cNvSpPr/>
      </dsp:nvSpPr>
      <dsp:spPr>
        <a:xfrm>
          <a:off x="7442431" y="26619"/>
          <a:ext cx="3287056" cy="2215969"/>
        </a:xfrm>
        <a:prstGeom prst="round2SameRect">
          <a:avLst>
            <a:gd name="adj1" fmla="val 8000"/>
            <a:gd name="adj2" fmla="val 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" tIns="53340" rIns="17780" bIns="17780" numCol="1" spcCol="1270" anchor="t" anchorCtr="0">
          <a:noAutofit/>
        </a:bodyPr>
        <a:lstStyle/>
        <a:p>
          <a:pPr marL="114300" lvl="1" indent="-114300" algn="just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400" b="1" kern="1200" dirty="0">
              <a:latin typeface="Liberation Serif" pitchFamily="18" charset="0"/>
            </a:rPr>
            <a:t>В рамках национального проекта «Культура»:</a:t>
          </a:r>
          <a:endParaRPr lang="ru-RU" sz="1400" kern="1200" dirty="0"/>
        </a:p>
        <a:p>
          <a:pPr marL="114300" lvl="1" indent="-114300" algn="just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400" b="0" kern="1200" dirty="0">
              <a:latin typeface="Liberation Serif" pitchFamily="18" charset="0"/>
            </a:rPr>
            <a:t>на поддержку любительских творческих коллективов;</a:t>
          </a:r>
        </a:p>
        <a:p>
          <a:pPr marL="114300" lvl="1" indent="-114300" algn="just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400" b="0" kern="1200" dirty="0">
              <a:latin typeface="Liberation Serif" pitchFamily="18" charset="0"/>
            </a:rPr>
            <a:t>строительство центра культурного развития.</a:t>
          </a:r>
        </a:p>
        <a:p>
          <a:pPr marL="57150" lvl="1" indent="-57150" algn="just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ru-RU" sz="1100" b="0" kern="1200" dirty="0">
            <a:latin typeface="Liberation Serif" pitchFamily="18" charset="0"/>
          </a:endParaRPr>
        </a:p>
        <a:p>
          <a:pPr marL="57150" lvl="1" indent="-57150" algn="just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ru-RU" sz="1100" b="0" kern="1200" dirty="0">
            <a:latin typeface="Liberation Serif" pitchFamily="18" charset="0"/>
          </a:endParaRPr>
        </a:p>
      </dsp:txBody>
      <dsp:txXfrm>
        <a:off x="7494354" y="78542"/>
        <a:ext cx="3183210" cy="2164046"/>
      </dsp:txXfrm>
    </dsp:sp>
    <dsp:sp modelId="{C9108EEE-6E20-4887-AA2A-5C420D91180D}">
      <dsp:nvSpPr>
        <dsp:cNvPr id="0" name=""/>
        <dsp:cNvSpPr/>
      </dsp:nvSpPr>
      <dsp:spPr>
        <a:xfrm>
          <a:off x="7536134" y="1705152"/>
          <a:ext cx="3099648" cy="726618"/>
        </a:xfrm>
        <a:prstGeom prst="rect">
          <a:avLst/>
        </a:prstGeom>
        <a:solidFill>
          <a:schemeClr val="accent4">
            <a:lumMod val="60000"/>
            <a:lumOff val="4000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0" rIns="21590" bIns="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700" b="1" kern="1200" dirty="0">
              <a:latin typeface="Liberation Serif" pitchFamily="18" charset="0"/>
            </a:rPr>
            <a:t>КУЛЬТУРА</a:t>
          </a:r>
        </a:p>
      </dsp:txBody>
      <dsp:txXfrm>
        <a:off x="7536134" y="1705152"/>
        <a:ext cx="2182851" cy="726618"/>
      </dsp:txXfrm>
    </dsp:sp>
    <dsp:sp modelId="{48FD1CCF-84AF-466D-BB9E-9F1195D237A5}">
      <dsp:nvSpPr>
        <dsp:cNvPr id="0" name=""/>
        <dsp:cNvSpPr/>
      </dsp:nvSpPr>
      <dsp:spPr>
        <a:xfrm>
          <a:off x="9619013" y="1711937"/>
          <a:ext cx="740986" cy="740986"/>
        </a:xfrm>
        <a:prstGeom prst="rect">
          <a:avLst/>
        </a:prstGeom>
        <a:blipFill rotWithShape="0">
          <a:blip xmlns:r="http://schemas.openxmlformats.org/officeDocument/2006/relationships" r:embed="rId3"/>
          <a:stretch>
            <a:fillRect/>
          </a:stretch>
        </a:blipFill>
        <a:ln w="190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E1C5A0D-260C-4CB1-A6DA-84C9E5E028BE}">
      <dsp:nvSpPr>
        <dsp:cNvPr id="0" name=""/>
        <dsp:cNvSpPr/>
      </dsp:nvSpPr>
      <dsp:spPr>
        <a:xfrm>
          <a:off x="2064175" y="2879665"/>
          <a:ext cx="3325426" cy="2313822"/>
        </a:xfrm>
        <a:prstGeom prst="round2SameRect">
          <a:avLst>
            <a:gd name="adj1" fmla="val 8000"/>
            <a:gd name="adj2" fmla="val 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" tIns="53340" rIns="17780" bIns="17780" numCol="1" spcCol="1270" anchor="t" anchorCtr="0">
          <a:noAutofit/>
        </a:bodyPr>
        <a:lstStyle/>
        <a:p>
          <a:pPr marL="114300" lvl="1" indent="-114300" algn="just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400" b="1" kern="1200" dirty="0">
              <a:latin typeface="Liberation Serif" pitchFamily="18" charset="0"/>
            </a:rPr>
            <a:t>В рамках национального проекта «Жилье и городская среда»:</a:t>
          </a:r>
          <a:endParaRPr lang="ru-RU" sz="1400" kern="1200" dirty="0"/>
        </a:p>
        <a:p>
          <a:pPr marL="114300" lvl="1" indent="-114300" algn="just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ru-RU" sz="1400" kern="1200" dirty="0"/>
        </a:p>
        <a:p>
          <a:pPr marL="114300" lvl="1" indent="-114300" algn="just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400" b="0" kern="1200" dirty="0">
              <a:latin typeface="Liberation Serif" pitchFamily="18" charset="0"/>
            </a:rPr>
            <a:t>благоустройство дворовых и общественных территорий.</a:t>
          </a:r>
          <a:endParaRPr lang="ru-RU" sz="1400" b="1" kern="1200" dirty="0">
            <a:latin typeface="Liberation Serif" pitchFamily="18" charset="0"/>
          </a:endParaRPr>
        </a:p>
      </dsp:txBody>
      <dsp:txXfrm>
        <a:off x="2118391" y="2933881"/>
        <a:ext cx="3216994" cy="2259606"/>
      </dsp:txXfrm>
    </dsp:sp>
    <dsp:sp modelId="{A50E3549-B7C4-48B6-9CBB-6062BF489F92}">
      <dsp:nvSpPr>
        <dsp:cNvPr id="0" name=""/>
        <dsp:cNvSpPr/>
      </dsp:nvSpPr>
      <dsp:spPr>
        <a:xfrm>
          <a:off x="2177064" y="4621624"/>
          <a:ext cx="3099648" cy="697616"/>
        </a:xfrm>
        <a:prstGeom prst="rect">
          <a:avLst/>
        </a:prstGeom>
        <a:solidFill>
          <a:srgbClr val="FFC000"/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0" rIns="21590" bIns="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700" b="1" kern="1200" dirty="0">
              <a:latin typeface="Liberation Serif" pitchFamily="18" charset="0"/>
            </a:rPr>
            <a:t>ЖИЛЬЕ И ГОРОДСКАЯ СРЕДА</a:t>
          </a:r>
        </a:p>
      </dsp:txBody>
      <dsp:txXfrm>
        <a:off x="2177064" y="4621624"/>
        <a:ext cx="2182851" cy="697616"/>
      </dsp:txXfrm>
    </dsp:sp>
    <dsp:sp modelId="{2A6BEA4D-D4BE-402F-915A-4E5BA8D182E0}">
      <dsp:nvSpPr>
        <dsp:cNvPr id="0" name=""/>
        <dsp:cNvSpPr/>
      </dsp:nvSpPr>
      <dsp:spPr>
        <a:xfrm>
          <a:off x="4355909" y="4583584"/>
          <a:ext cx="740986" cy="740986"/>
        </a:xfrm>
        <a:prstGeom prst="rect">
          <a:avLst/>
        </a:prstGeom>
        <a:blipFill rotWithShape="0">
          <a:blip xmlns:r="http://schemas.openxmlformats.org/officeDocument/2006/relationships" r:embed="rId4"/>
          <a:stretch>
            <a:fillRect/>
          </a:stretch>
        </a:blipFill>
        <a:ln w="190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74FC094-8E2D-4F1E-933E-5A09E5FC4435}">
      <dsp:nvSpPr>
        <dsp:cNvPr id="0" name=""/>
        <dsp:cNvSpPr/>
      </dsp:nvSpPr>
      <dsp:spPr>
        <a:xfrm>
          <a:off x="6136362" y="2918181"/>
          <a:ext cx="3684896" cy="2182677"/>
        </a:xfrm>
        <a:prstGeom prst="round2SameRect">
          <a:avLst>
            <a:gd name="adj1" fmla="val 8000"/>
            <a:gd name="adj2" fmla="val 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" tIns="53340" rIns="17780" bIns="17780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400" b="1" kern="1200" dirty="0">
              <a:latin typeface="Liberation Serif" pitchFamily="18" charset="0"/>
            </a:rPr>
            <a:t>Национальный проект «Туризм и индустрия гостеприимства»: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ru-RU" sz="1400" b="1" kern="1200" dirty="0">
            <a:latin typeface="Liberation Serif" pitchFamily="18" charset="0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400" b="0" kern="1200" dirty="0">
              <a:latin typeface="Liberation Serif" pitchFamily="18" charset="0"/>
            </a:rPr>
            <a:t>развитие туристической инфраструктуры</a:t>
          </a:r>
          <a:r>
            <a:rPr lang="en-US" sz="1400" b="0" kern="1200" dirty="0">
              <a:latin typeface="Liberation Serif" pitchFamily="18" charset="0"/>
            </a:rPr>
            <a:t> </a:t>
          </a:r>
          <a:r>
            <a:rPr lang="ru-RU" sz="1400" b="0" kern="1200" dirty="0">
              <a:latin typeface="Liberation Serif" pitchFamily="18" charset="0"/>
            </a:rPr>
            <a:t>города.</a:t>
          </a:r>
        </a:p>
      </dsp:txBody>
      <dsp:txXfrm>
        <a:off x="6187505" y="2969324"/>
        <a:ext cx="3582610" cy="2131534"/>
      </dsp:txXfrm>
    </dsp:sp>
    <dsp:sp modelId="{A3615875-0D47-4BF5-882C-182FDA215A69}">
      <dsp:nvSpPr>
        <dsp:cNvPr id="0" name=""/>
        <dsp:cNvSpPr/>
      </dsp:nvSpPr>
      <dsp:spPr>
        <a:xfrm>
          <a:off x="6306456" y="4518057"/>
          <a:ext cx="3442724" cy="701384"/>
        </a:xfrm>
        <a:prstGeom prst="rect">
          <a:avLst/>
        </a:prstGeom>
        <a:solidFill>
          <a:schemeClr val="accent2">
            <a:lumMod val="60000"/>
            <a:lumOff val="4000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0" rIns="16510" bIns="0" numCol="1" spcCol="1270" anchor="ctr" anchorCtr="0">
          <a:noAutofit/>
        </a:bodyPr>
        <a:lstStyle/>
        <a:p>
          <a:pPr marL="0" lvl="0" indent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300" b="1" kern="1200" dirty="0">
              <a:latin typeface="Liberation Serif" pitchFamily="18" charset="0"/>
            </a:rPr>
            <a:t>ТУРИЗ И ИНДУСТРИЯ ГОСТЕПРИИМСТВА</a:t>
          </a:r>
        </a:p>
      </dsp:txBody>
      <dsp:txXfrm>
        <a:off x="6306456" y="4518057"/>
        <a:ext cx="2424453" cy="701384"/>
      </dsp:txXfrm>
    </dsp:sp>
    <dsp:sp modelId="{0CA79FE0-2B50-496B-80C6-CCB2C698CD5F}">
      <dsp:nvSpPr>
        <dsp:cNvPr id="0" name=""/>
        <dsp:cNvSpPr/>
      </dsp:nvSpPr>
      <dsp:spPr>
        <a:xfrm>
          <a:off x="8847864" y="4423928"/>
          <a:ext cx="801465" cy="846898"/>
        </a:xfrm>
        <a:prstGeom prst="ellipse">
          <a:avLst/>
        </a:prstGeom>
        <a:blipFill rotWithShape="0">
          <a:blip xmlns:r="http://schemas.openxmlformats.org/officeDocument/2006/relationships" r:embed="rId5"/>
          <a:stretch>
            <a:fillRect/>
          </a:stretch>
        </a:blipFill>
        <a:ln w="190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8">
  <dgm:title val=""/>
  <dgm:desc val=""/>
  <dgm:catLst>
    <dgm:cat type="cycle" pri="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clrData>
  <dgm:layoutNode name="compositeShape">
    <dgm:varLst>
      <dgm:chMax val="7"/>
      <dgm:dir/>
      <dgm:resizeHandles val="exact"/>
    </dgm:varLst>
    <dgm:alg type="composite">
      <dgm:param type="horzAlign" val="ctr"/>
      <dgm:param type="vertAlign" val="mid"/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equ" val="1">
        <dgm:constrLst>
          <dgm:constr type="l" for="ch" forName="wedge1" refType="w" fact="0.08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dummy1a" refType="w" fact="0.5"/>
          <dgm:constr type="t" for="ch" forName="dummy1a" refType="h" fact="0.08"/>
          <dgm:constr type="l" for="ch" forName="dummy1b" refType="w" fact="0.5"/>
          <dgm:constr type="t" for="ch" forName="dummy1b" refType="h" fact="0.08"/>
          <dgm:constr type="l" for="ch" forName="wedge1Tx" refType="w" fact="0.22"/>
          <dgm:constr type="t" for="ch" forName="wedge1Tx" refType="h" fact="0.22"/>
          <dgm:constr type="w" for="ch" forName="wedge1Tx" refType="w" fact="0.56"/>
          <dgm:constr type="h" for="ch" forName="wedge1Tx" refType="h" fact="0.56"/>
          <dgm:constr type="h" for="ch" forName="arrowWedge1single" refType="w" fact="0.08"/>
          <dgm:constr type="diam" for="ch" forName="arrowWedge1single" refType="w" fact="0.84"/>
          <dgm:constr type="l" for="ch" forName="arrowWedge1single" refType="w" fact="0.5"/>
          <dgm:constr type="t" for="ch" forName="arrowWedge1single" refType="w" fact="0.5"/>
          <dgm:constr type="primFontSz" for="ch" ptType="node" op="equ"/>
        </dgm:constrLst>
      </dgm:if>
      <dgm:if name="Name2" axis="ch" ptType="node" func="cnt" op="equ" val="2">
        <dgm:constrLst>
          <dgm:constr type="l" for="ch" forName="wedge1" refType="w" fact="0.1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dummy1a" refType="w" fact="0.52"/>
          <dgm:constr type="t" for="ch" forName="dummy1a" refType="h" fact="0.08"/>
          <dgm:constr type="l" for="ch" forName="dummy1b" refType="w" fact="0.52"/>
          <dgm:constr type="t" for="ch" forName="dummy1b" refType="h" fact="0.92"/>
          <dgm:constr type="l" for="ch" forName="wedge1Tx" refType="w" fact="0.559"/>
          <dgm:constr type="t" for="ch" forName="wedge1Tx" refType="h" fact="0.3"/>
          <dgm:constr type="w" for="ch" forName="wedge1Tx" refType="w" fact="0.3"/>
          <dgm:constr type="h" for="ch" forName="wedge1Tx" refType="h" fact="0.4"/>
          <dgm:constr type="l" for="ch" forName="wedge2" refType="w" fact="0.06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dummy2a" refType="w" fact="0.48"/>
          <dgm:constr type="t" for="ch" forName="dummy2a" refType="h" fact="0.92"/>
          <dgm:constr type="l" for="ch" forName="dummy2b" refType="w" fact="0.48"/>
          <dgm:constr type="t" for="ch" forName="dummy2b" refType="h" fact="0.08"/>
          <dgm:constr type="r" for="ch" forName="wedge2Tx" refType="w" fact="0.441"/>
          <dgm:constr type="t" for="ch" forName="wedge2Tx" refType="h" fact="0.3"/>
          <dgm:constr type="w" for="ch" forName="wedge2Tx" refType="w" fact="0.3"/>
          <dgm:constr type="h" for="ch" forName="wedge2Tx" refType="h" fact="0.4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primFontSz" for="ch" ptType="node" op="equ"/>
        </dgm:constrLst>
      </dgm:if>
      <dgm:if name="Name3" axis="ch" ptType="node" func="cnt" op="equ" val="3">
        <dgm:constrLst>
          <dgm:constr type="l" for="ch" forName="wedge1" refType="w" fact="0.0973"/>
          <dgm:constr type="t" for="ch" forName="wedge1" refType="w" fact="0.07"/>
          <dgm:constr type="w" for="ch" forName="wedge1" refType="w" fact="0.84"/>
          <dgm:constr type="h" for="ch" forName="wedge1" refType="h" fact="0.84"/>
          <dgm:constr type="l" for="ch" forName="dummy1a" refType="w" fact="0.5173"/>
          <dgm:constr type="t" for="ch" forName="dummy1a" refType="h" fact="0.07"/>
          <dgm:constr type="l" for="ch" forName="dummy1b" refType="w" fact="0.8811"/>
          <dgm:constr type="t" for="ch" forName="dummy1b" refType="h" fact="0.7"/>
          <dgm:constr type="l" for="ch" forName="wedge1Tx" refType="w" fact="0.54"/>
          <dgm:constr type="t" for="ch" forName="wedge1Tx" refType="h" fact="0.248"/>
          <dgm:constr type="w" for="ch" forName="wedge1Tx" refType="w" fact="0.3"/>
          <dgm:constr type="h" for="ch" forName="wedge1Tx" refType="h" fact="0.25"/>
          <dgm:constr type="l" for="ch" forName="wedge2" refType="w" fact="0.08"/>
          <dgm:constr type="t" for="ch" forName="wedge2" refType="w" fact="0.1"/>
          <dgm:constr type="w" for="ch" forName="wedge2" refType="w" fact="0.84"/>
          <dgm:constr type="h" for="ch" forName="wedge2" refType="h" fact="0.84"/>
          <dgm:constr type="l" for="ch" forName="dummy2a" refType="w" fact="0.8637"/>
          <dgm:constr type="t" for="ch" forName="dummy2a" refType="h" fact="0.73"/>
          <dgm:constr type="l" for="ch" forName="dummy2b" refType="w" fact="0.1363"/>
          <dgm:constr type="t" for="ch" forName="dummy2b" refType="h" fact="0.73"/>
          <dgm:constr type="l" for="ch" forName="wedge2Tx" refType="w" fact="0.28"/>
          <dgm:constr type="t" for="ch" forName="wedge2Tx" refType="h" fact="0.645"/>
          <dgm:constr type="w" for="ch" forName="wedge2Tx" refType="w" fact="0.45"/>
          <dgm:constr type="h" for="ch" forName="wedge2Tx" refType="h" fact="0.22"/>
          <dgm:constr type="l" for="ch" forName="wedge3" refType="w" fact="0.0627"/>
          <dgm:constr type="t" for="ch" forName="wedge3" refType="w" fact="0.07"/>
          <dgm:constr type="w" for="ch" forName="wedge3" refType="w" fact="0.84"/>
          <dgm:constr type="h" for="ch" forName="wedge3" refType="h" fact="0.84"/>
          <dgm:constr type="l" for="ch" forName="dummy3a" refType="w" fact="0.1189"/>
          <dgm:constr type="t" for="ch" forName="dummy3a" refType="h" fact="0.7"/>
          <dgm:constr type="l" for="ch" forName="dummy3b" refType="w" fact="0.4827"/>
          <dgm:constr type="t" for="ch" forName="dummy3b" refType="h" fact="0.07"/>
          <dgm:constr type="r" for="ch" forName="wedge3Tx" refType="w" fact="0.46"/>
          <dgm:constr type="t" for="ch" forName="wedge3Tx" refType="h" fact="0.248"/>
          <dgm:constr type="w" for="ch" forName="wedge3Tx" refType="w" fact="0.3"/>
          <dgm:constr type="h" for="ch" forName="wedge3Tx" refType="h" fact="0.25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primFontSz" for="ch" ptType="node" op="equ"/>
        </dgm:constrLst>
      </dgm:if>
      <dgm:if name="Name4" axis="ch" ptType="node" func="cnt" op="equ" val="4">
        <dgm:constrLst>
          <dgm:constr type="l" for="ch" forName="wedge1" refType="w" fact="0.0941"/>
          <dgm:constr type="t" for="ch" forName="wedge1" refType="w" fact="0.0659"/>
          <dgm:constr type="w" for="ch" forName="wedge1" refType="w" fact="0.84"/>
          <dgm:constr type="h" for="ch" forName="wedge1" refType="h" fact="0.84"/>
          <dgm:constr type="l" for="ch" forName="dummy1a" refType="w" fact="0.5141"/>
          <dgm:constr type="t" for="ch" forName="dummy1a" refType="h" fact="0.0659"/>
          <dgm:constr type="l" for="ch" forName="dummy1b" refType="w" fact="0.9341"/>
          <dgm:constr type="t" for="ch" forName="dummy1b" refType="h" fact="0.4859"/>
          <dgm:constr type="l" for="ch" forName="wedge1Tx" refType="w" fact="0.54"/>
          <dgm:constr type="t" for="ch" forName="wedge1Tx" refType="h" fact="0.24"/>
          <dgm:constr type="w" for="ch" forName="wedge1Tx" refType="w" fact="0.31"/>
          <dgm:constr type="h" for="ch" forName="wedge1Tx" refType="h" fact="0.23"/>
          <dgm:constr type="l" for="ch" forName="wedge2" refType="w" fact="0.0941"/>
          <dgm:constr type="t" for="ch" forName="wedge2" refType="w" fact="0.0941"/>
          <dgm:constr type="w" for="ch" forName="wedge2" refType="w" fact="0.84"/>
          <dgm:constr type="h" for="ch" forName="wedge2" refType="h" fact="0.84"/>
          <dgm:constr type="l" for="ch" forName="dummy2a" refType="w" fact="0.9341"/>
          <dgm:constr type="t" for="ch" forName="dummy2a" refType="h" fact="0.5141"/>
          <dgm:constr type="l" for="ch" forName="dummy2b" refType="w" fact="0.5141"/>
          <dgm:constr type="t" for="ch" forName="dummy2b" refType="h" fact="0.9341"/>
          <dgm:constr type="l" for="ch" forName="wedge2Tx" refType="w" fact="0.54"/>
          <dgm:constr type="t" for="ch" forName="wedge2Tx" refType="h" fact="0.53"/>
          <dgm:constr type="w" for="ch" forName="wedge2Tx" refType="w" fact="0.31"/>
          <dgm:constr type="h" for="ch" forName="wedge2Tx" refType="h" fact="0.23"/>
          <dgm:constr type="l" for="ch" forName="wedge3" refType="w" fact="0.0659"/>
          <dgm:constr type="t" for="ch" forName="wedge3" refType="w" fact="0.0941"/>
          <dgm:constr type="w" for="ch" forName="wedge3" refType="w" fact="0.84"/>
          <dgm:constr type="h" for="ch" forName="wedge3" refType="h" fact="0.84"/>
          <dgm:constr type="l" for="ch" forName="dummy3a" refType="w" fact="0.4859"/>
          <dgm:constr type="t" for="ch" forName="dummy3a" refType="h" fact="0.9341"/>
          <dgm:constr type="l" for="ch" forName="dummy3b" refType="w" fact="0.0659"/>
          <dgm:constr type="t" for="ch" forName="dummy3b" refType="h" fact="0.5141"/>
          <dgm:constr type="r" for="ch" forName="wedge3Tx" refType="w" fact="0.46"/>
          <dgm:constr type="t" for="ch" forName="wedge3Tx" refType="h" fact="0.53"/>
          <dgm:constr type="w" for="ch" forName="wedge3Tx" refType="w" fact="0.31"/>
          <dgm:constr type="h" for="ch" forName="wedge3Tx" refType="h" fact="0.23"/>
          <dgm:constr type="l" for="ch" forName="wedge4" refType="w" fact="0.0659"/>
          <dgm:constr type="t" for="ch" forName="wedge4" refType="h" fact="0.0659"/>
          <dgm:constr type="w" for="ch" forName="wedge4" refType="w" fact="0.84"/>
          <dgm:constr type="h" for="ch" forName="wedge4" refType="h" fact="0.84"/>
          <dgm:constr type="l" for="ch" forName="dummy4a" refType="w" fact="0.0659"/>
          <dgm:constr type="t" for="ch" forName="dummy4a" refType="h" fact="0.4859"/>
          <dgm:constr type="l" for="ch" forName="dummy4b" refType="w" fact="0.4859"/>
          <dgm:constr type="t" for="ch" forName="dummy4b" refType="h" fact="0.0659"/>
          <dgm:constr type="r" for="ch" forName="wedge4Tx" refType="w" fact="0.46"/>
          <dgm:constr type="t" for="ch" forName="wedge4Tx" refType="h" fact="0.24"/>
          <dgm:constr type="w" for="ch" forName="wedge4Tx" refType="w" fact="0.31"/>
          <dgm:constr type="h" for="ch" forName="wedge4Tx" refType="h" fact="0.23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primFontSz" for="ch" ptType="node" op="equ"/>
        </dgm:constrLst>
      </dgm:if>
      <dgm:if name="Name5" axis="ch" ptType="node" func="cnt" op="equ" val="5">
        <dgm:constrLst>
          <dgm:constr type="l" for="ch" forName="wedge1" refType="w" fact="0.0918"/>
          <dgm:constr type="t" for="ch" forName="wedge1" refType="w" fact="0.0638"/>
          <dgm:constr type="w" for="ch" forName="wedge1" refType="w" fact="0.84"/>
          <dgm:constr type="h" for="ch" forName="wedge1" refType="h" fact="0.84"/>
          <dgm:constr type="l" for="ch" forName="dummy1a" refType="w" fact="0.5118"/>
          <dgm:constr type="t" for="ch" forName="dummy1a" refType="h" fact="0.0638"/>
          <dgm:constr type="l" for="ch" forName="dummy1b" refType="w" fact="0.9112"/>
          <dgm:constr type="t" for="ch" forName="dummy1b" refType="h" fact="0.354"/>
          <dgm:constr type="l" for="ch" forName="wedge1Tx" refType="w" fact="0.53"/>
          <dgm:constr type="t" for="ch" forName="wedge1Tx" refType="h" fact="0.205"/>
          <dgm:constr type="w" for="ch" forName="wedge1Tx" refType="w" fact="0.27"/>
          <dgm:constr type="h" for="ch" forName="wedge1Tx" refType="h" fact="0.18"/>
          <dgm:constr type="l" for="ch" forName="wedge2" refType="w" fact="0.099"/>
          <dgm:constr type="t" for="ch" forName="wedge2" refType="w" fact="0.0862"/>
          <dgm:constr type="w" for="ch" forName="wedge2" refType="w" fact="0.84"/>
          <dgm:constr type="h" for="ch" forName="wedge2" refType="h" fact="0.84"/>
          <dgm:constr type="l" for="ch" forName="dummy2a" refType="w" fact="0.9185"/>
          <dgm:constr type="t" for="ch" forName="dummy2a" refType="h" fact="0.3764"/>
          <dgm:constr type="l" for="ch" forName="dummy2b" refType="w" fact="0.7659"/>
          <dgm:constr type="t" for="ch" forName="dummy2b" refType="h" fact="0.846"/>
          <dgm:constr type="l" for="ch" forName="wedge2Tx" refType="w" fact="0.64"/>
          <dgm:constr type="t" for="ch" forName="wedge2Tx" refType="h" fact="0.47"/>
          <dgm:constr type="w" for="ch" forName="wedge2Tx" refType="w" fact="0.25"/>
          <dgm:constr type="h" for="ch" forName="wedge2Tx" refType="h" fact="0.2"/>
          <dgm:constr type="l" for="ch" forName="wedge3" refType="w" fact="0.08"/>
          <dgm:constr type="t" for="ch" forName="wedge3" refType="w" fact="0.1"/>
          <dgm:constr type="w" for="ch" forName="wedge3" refType="w" fact="0.84"/>
          <dgm:constr type="h" for="ch" forName="wedge3" refType="h" fact="0.84"/>
          <dgm:constr type="l" for="ch" forName="dummy3a" refType="w" fact="0.7469"/>
          <dgm:constr type="t" for="ch" forName="dummy3a" refType="h" fact="0.8598"/>
          <dgm:constr type="l" for="ch" forName="dummy3b" refType="w" fact="0.2531"/>
          <dgm:constr type="t" for="ch" forName="dummy3b" refType="h" fact="0.8598"/>
          <dgm:constr type="l" for="ch" forName="wedge3Tx" refType="w" fact="0.38"/>
          <dgm:constr type="t" for="ch" forName="wedge3Tx" refType="h" fact="0.69"/>
          <dgm:constr type="w" for="ch" forName="wedge3Tx" refType="w" fact="0.24"/>
          <dgm:constr type="h" for="ch" forName="wedge3Tx" refType="h" fact="0.22"/>
          <dgm:constr type="l" for="ch" forName="wedge4" refType="w" fact="0.061"/>
          <dgm:constr type="t" for="ch" forName="wedge4" refType="h" fact="0.0862"/>
          <dgm:constr type="w" for="ch" forName="wedge4" refType="w" fact="0.84"/>
          <dgm:constr type="h" for="ch" forName="wedge4" refType="h" fact="0.84"/>
          <dgm:constr type="l" for="ch" forName="dummy4a" refType="w" fact="0.2341"/>
          <dgm:constr type="t" for="ch" forName="dummy4a" refType="h" fact="0.846"/>
          <dgm:constr type="l" for="ch" forName="dummy4b" refType="w" fact="0.0815"/>
          <dgm:constr type="t" for="ch" forName="dummy4b" refType="h" fact="0.3764"/>
          <dgm:constr type="r" for="ch" forName="wedge4Tx" refType="w" fact="0.36"/>
          <dgm:constr type="t" for="ch" forName="wedge4Tx" refType="h" fact="0.47"/>
          <dgm:constr type="w" for="ch" forName="wedge4Tx" refType="w" fact="0.25"/>
          <dgm:constr type="h" for="ch" forName="wedge4Tx" refType="h" fact="0.2"/>
          <dgm:constr type="l" for="ch" forName="wedge5" refType="w" fact="0.0682"/>
          <dgm:constr type="t" for="ch" forName="wedge5" refType="h" fact="0.0638"/>
          <dgm:constr type="w" for="ch" forName="wedge5" refType="w" fact="0.84"/>
          <dgm:constr type="h" for="ch" forName="wedge5" refType="h" fact="0.84"/>
          <dgm:constr type="l" for="ch" forName="dummy5a" refType="w" fact="0.0888"/>
          <dgm:constr type="t" for="ch" forName="dummy5a" refType="h" fact="0.354"/>
          <dgm:constr type="l" for="ch" forName="dummy5b" refType="w" fact="0.4882"/>
          <dgm:constr type="t" for="ch" forName="dummy5b" refType="h" fact="0.0638"/>
          <dgm:constr type="r" for="ch" forName="wedge5Tx" refType="w" fact="0.47"/>
          <dgm:constr type="t" for="ch" forName="wedge5Tx" refType="h" fact="0.205"/>
          <dgm:constr type="w" for="ch" forName="wedge5Tx" refType="w" fact="0.27"/>
          <dgm:constr type="h" for="ch" forName="wedge5Tx" refType="h" fact="0.18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primFontSz" for="ch" ptType="node" op="equ"/>
        </dgm:constrLst>
      </dgm:if>
      <dgm:if name="Name6" axis="ch" ptType="node" func="cnt" op="equ" val="6">
        <dgm:constrLst>
          <dgm:constr type="l" for="ch" forName="wedge1" refType="w" fact="0.09"/>
          <dgm:constr type="t" for="ch" forName="wedge1" refType="w" fact="0.0627"/>
          <dgm:constr type="w" for="ch" forName="wedge1" refType="w" fact="0.84"/>
          <dgm:constr type="h" for="ch" forName="wedge1" refType="h" fact="0.84"/>
          <dgm:constr type="l" for="ch" forName="dummy1a" refType="w" fact="0.51"/>
          <dgm:constr type="t" for="ch" forName="dummy1a" refType="h" fact="0.0627"/>
          <dgm:constr type="l" for="ch" forName="dummy1b" refType="w" fact="0.8737"/>
          <dgm:constr type="t" for="ch" forName="dummy1b" refType="h" fact="0.2727"/>
          <dgm:constr type="l" for="ch" forName="wedge1Tx" refType="w" fact="0.53"/>
          <dgm:constr type="t" for="ch" forName="wedge1Tx" refType="h" fact="0.17"/>
          <dgm:constr type="w" for="ch" forName="wedge1Tx" refType="w" fact="0.22"/>
          <dgm:constr type="h" for="ch" forName="wedge1Tx" refType="h" fact="0.17"/>
          <dgm:constr type="l" for="ch" forName="wedge2" refType="w" fact="0.1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dummy2a" refType="w" fact="0.8837"/>
          <dgm:constr type="t" for="ch" forName="dummy2a" refType="h" fact="0.29"/>
          <dgm:constr type="l" for="ch" forName="dummy2b" refType="w" fact="0.8837"/>
          <dgm:constr type="t" for="ch" forName="dummy2b" refType="h" fact="0.71"/>
          <dgm:constr type="l" for="ch" forName="wedge2Tx" refType="w" fact="0.67"/>
          <dgm:constr type="t" for="ch" forName="wedge2Tx" refType="h" fact="0.42"/>
          <dgm:constr type="w" for="ch" forName="wedge2Tx" refType="w" fact="0.23"/>
          <dgm:constr type="h" for="ch" forName="wedge2Tx" refType="h" fact="0.165"/>
          <dgm:constr type="l" for="ch" forName="wedge3" refType="w" fact="0.09"/>
          <dgm:constr type="t" for="ch" forName="wedge3" refType="w" fact="0.0973"/>
          <dgm:constr type="w" for="ch" forName="wedge3" refType="w" fact="0.84"/>
          <dgm:constr type="h" for="ch" forName="wedge3" refType="h" fact="0.84"/>
          <dgm:constr type="l" for="ch" forName="dummy3a" refType="w" fact="0.8737"/>
          <dgm:constr type="t" for="ch" forName="dummy3a" refType="h" fact="0.7273"/>
          <dgm:constr type="l" for="ch" forName="dummy3b" refType="w" fact="0.51"/>
          <dgm:constr type="t" for="ch" forName="dummy3b" refType="h" fact="0.9373"/>
          <dgm:constr type="l" for="ch" forName="wedge3Tx" refType="w" fact="0.53"/>
          <dgm:constr type="t" for="ch" forName="wedge3Tx" refType="h" fact="0.665"/>
          <dgm:constr type="w" for="ch" forName="wedge3Tx" refType="w" fact="0.22"/>
          <dgm:constr type="h" for="ch" forName="wedge3Tx" refType="h" fact="0.17"/>
          <dgm:constr type="l" for="ch" forName="wedge4" refType="w" fact="0.07"/>
          <dgm:constr type="t" for="ch" forName="wedge4" refType="h" fact="0.0973"/>
          <dgm:constr type="w" for="ch" forName="wedge4" refType="w" fact="0.84"/>
          <dgm:constr type="h" for="ch" forName="wedge4" refType="h" fact="0.84"/>
          <dgm:constr type="l" for="ch" forName="dummy4a" refType="w" fact="0.49"/>
          <dgm:constr type="t" for="ch" forName="dummy4a" refType="h" fact="0.9373"/>
          <dgm:constr type="l" for="ch" forName="dummy4b" refType="w" fact="0.1263"/>
          <dgm:constr type="t" for="ch" forName="dummy4b" refType="h" fact="0.7273"/>
          <dgm:constr type="r" for="ch" forName="wedge4Tx" refType="w" fact="0.47"/>
          <dgm:constr type="t" for="ch" forName="wedge4Tx" refType="h" fact="0.665"/>
          <dgm:constr type="w" for="ch" forName="wedge4Tx" refType="w" fact="0.22"/>
          <dgm:constr type="h" for="ch" forName="wedge4Tx" refType="h" fact="0.17"/>
          <dgm:constr type="l" for="ch" forName="wedge5" refType="w" fact="0.06"/>
          <dgm:constr type="t" for="ch" forName="wedge5" refType="h" fact="0.08"/>
          <dgm:constr type="w" for="ch" forName="wedge5" refType="w" fact="0.84"/>
          <dgm:constr type="h" for="ch" forName="wedge5" refType="h" fact="0.84"/>
          <dgm:constr type="l" for="ch" forName="dummy5a" refType="w" fact="0.1163"/>
          <dgm:constr type="t" for="ch" forName="dummy5a" refType="h" fact="0.71"/>
          <dgm:constr type="l" for="ch" forName="dummy5b" refType="w" fact="0.1163"/>
          <dgm:constr type="t" for="ch" forName="dummy5b" refType="h" fact="0.29"/>
          <dgm:constr type="r" for="ch" forName="wedge5Tx" refType="w" fact="0.33"/>
          <dgm:constr type="t" for="ch" forName="wedge5Tx" refType="h" fact="0.42"/>
          <dgm:constr type="w" for="ch" forName="wedge5Tx" refType="w" fact="0.23"/>
          <dgm:constr type="h" for="ch" forName="wedge5Tx" refType="h" fact="0.165"/>
          <dgm:constr type="l" for="ch" forName="wedge6" refType="w" fact="0.07"/>
          <dgm:constr type="t" for="ch" forName="wedge6" refType="h" fact="0.0627"/>
          <dgm:constr type="w" for="ch" forName="wedge6" refType="w" fact="0.84"/>
          <dgm:constr type="h" for="ch" forName="wedge6" refType="h" fact="0.84"/>
          <dgm:constr type="l" for="ch" forName="dummy6a" refType="w" fact="0.1263"/>
          <dgm:constr type="t" for="ch" forName="dummy6a" refType="h" fact="0.2727"/>
          <dgm:constr type="l" for="ch" forName="dummy6b" refType="w" fact="0.49"/>
          <dgm:constr type="t" for="ch" forName="dummy6b" refType="h" fact="0.0627"/>
          <dgm:constr type="r" for="ch" forName="wedge6Tx" refType="w" fact="0.47"/>
          <dgm:constr type="t" for="ch" forName="wedge6Tx" refType="h" fact="0.17"/>
          <dgm:constr type="w" for="ch" forName="wedge6Tx" refType="w" fact="0.22"/>
          <dgm:constr type="h" for="ch" forName="wedge6Tx" refType="h" fact="0.17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h" for="ch" forName="arrowWedge6" refType="w" fact="0.08"/>
          <dgm:constr type="diam" for="ch" forName="arrowWedge6" refType="w" fact="0.84"/>
          <dgm:constr type="l" for="ch" forName="arrowWedge6" refType="w" fact="0.5"/>
          <dgm:constr type="t" for="ch" forName="arrowWedge6" refType="w" fact="0.5"/>
          <dgm:constr type="primFontSz" for="ch" ptType="node" op="equ"/>
        </dgm:constrLst>
      </dgm:if>
      <dgm:else name="Name7">
        <dgm:constrLst>
          <dgm:constr type="l" for="ch" forName="wedge1" refType="w" fact="0.0887"/>
          <dgm:constr type="t" for="ch" forName="wedge1" refType="w" fact="0.062"/>
          <dgm:constr type="w" for="ch" forName="wedge1" refType="w" fact="0.84"/>
          <dgm:constr type="h" for="ch" forName="wedge1" refType="h" fact="0.84"/>
          <dgm:constr type="l" for="ch" forName="dummy1a" refType="w" fact="0.5087"/>
          <dgm:constr type="t" for="ch" forName="dummy1a" refType="h" fact="0.062"/>
          <dgm:constr type="l" for="ch" forName="dummy1b" refType="w" fact="0.837"/>
          <dgm:constr type="t" for="ch" forName="dummy1b" refType="h" fact="0.2201"/>
          <dgm:constr type="l" for="ch" forName="wedge1Tx" refType="w" fact="0.53"/>
          <dgm:constr type="t" for="ch" forName="wedge1Tx" refType="h" fact="0.14"/>
          <dgm:constr type="w" for="ch" forName="wedge1Tx" refType="w" fact="0.2"/>
          <dgm:constr type="h" for="ch" forName="wedge1Tx" refType="h" fact="0.16"/>
          <dgm:constr type="l" for="ch" forName="wedge2" refType="w" fact="0.0995"/>
          <dgm:constr type="t" for="ch" forName="wedge2" refType="w" fact="0.0755"/>
          <dgm:constr type="w" for="ch" forName="wedge2" refType="w" fact="0.84"/>
          <dgm:constr type="h" for="ch" forName="wedge2" refType="h" fact="0.84"/>
          <dgm:constr type="l" for="ch" forName="dummy2a" refType="w" fact="0.8479"/>
          <dgm:constr type="t" for="ch" forName="dummy2a" refType="h" fact="0.2337"/>
          <dgm:constr type="l" for="ch" forName="dummy2b" refType="w" fact="0.929"/>
          <dgm:constr type="t" for="ch" forName="dummy2b" refType="h" fact="0.589"/>
          <dgm:constr type="l" for="ch" forName="wedge2Tx" refType="w" fact="0.67"/>
          <dgm:constr type="t" for="ch" forName="wedge2Tx" refType="h" fact="0.38"/>
          <dgm:constr type="w" for="ch" forName="wedge2Tx" refType="w" fact="0.23"/>
          <dgm:constr type="h" for="ch" forName="wedge2Tx" refType="h" fact="0.14"/>
          <dgm:constr type="l" for="ch" forName="wedge3" refType="w" fact="0.0956"/>
          <dgm:constr type="t" for="ch" forName="wedge3" refType="w" fact="0.0925"/>
          <dgm:constr type="w" for="ch" forName="wedge3" refType="w" fact="0.84"/>
          <dgm:constr type="h" for="ch" forName="wedge3" refType="h" fact="0.84"/>
          <dgm:constr type="l" for="ch" forName="dummy3a" refType="w" fact="0.9251"/>
          <dgm:constr type="t" for="ch" forName="dummy3a" refType="h" fact="0.6059"/>
          <dgm:constr type="l" for="ch" forName="dummy3b" refType="w" fact="0.6979"/>
          <dgm:constr type="t" for="ch" forName="dummy3b" refType="h" fact="0.8909"/>
          <dgm:constr type="l" for="ch" forName="wedge3Tx" refType="w" fact="0.635"/>
          <dgm:constr type="t" for="ch" forName="wedge3Tx" refType="h" fact="0.59"/>
          <dgm:constr type="w" for="ch" forName="wedge3Tx" refType="w" fact="0.2"/>
          <dgm:constr type="h" for="ch" forName="wedge3Tx" refType="h" fact="0.155"/>
          <dgm:constr type="l" for="ch" forName="wedge4" refType="w" fact="0.08"/>
          <dgm:constr type="t" for="ch" forName="wedge4" refType="h" fact="0.1"/>
          <dgm:constr type="w" for="ch" forName="wedge4" refType="w" fact="0.84"/>
          <dgm:constr type="h" for="ch" forName="wedge4" refType="h" fact="0.84"/>
          <dgm:constr type="l" for="ch" forName="dummy4a" refType="w" fact="0.6822"/>
          <dgm:constr type="t" for="ch" forName="dummy4a" refType="h" fact="0.8984"/>
          <dgm:constr type="l" for="ch" forName="dummy4b" refType="w" fact="0.3178"/>
          <dgm:constr type="t" for="ch" forName="dummy4b" refType="h" fact="0.8984"/>
          <dgm:constr type="l" for="ch" forName="wedge4Tx" refType="w" fact="0.4025"/>
          <dgm:constr type="t" for="ch" forName="wedge4Tx" refType="h" fact="0.76"/>
          <dgm:constr type="w" for="ch" forName="wedge4Tx" refType="w" fact="0.195"/>
          <dgm:constr type="h" for="ch" forName="wedge4Tx" refType="h" fact="0.14"/>
          <dgm:constr type="l" for="ch" forName="wedge5" refType="w" fact="0.0644"/>
          <dgm:constr type="t" for="ch" forName="wedge5" refType="h" fact="0.0925"/>
          <dgm:constr type="w" for="ch" forName="wedge5" refType="w" fact="0.84"/>
          <dgm:constr type="h" for="ch" forName="wedge5" refType="h" fact="0.84"/>
          <dgm:constr type="l" for="ch" forName="dummy5a" refType="w" fact="0.3021"/>
          <dgm:constr type="t" for="ch" forName="dummy5a" refType="h" fact="0.8909"/>
          <dgm:constr type="l" for="ch" forName="dummy5b" refType="w" fact="0.0749"/>
          <dgm:constr type="t" for="ch" forName="dummy5b" refType="h" fact="0.6059"/>
          <dgm:constr type="r" for="ch" forName="wedge5Tx" refType="w" fact="0.365"/>
          <dgm:constr type="t" for="ch" forName="wedge5Tx" refType="h" fact="0.59"/>
          <dgm:constr type="w" for="ch" forName="wedge5Tx" refType="w" fact="0.2"/>
          <dgm:constr type="h" for="ch" forName="wedge5Tx" refType="h" fact="0.155"/>
          <dgm:constr type="l" for="ch" forName="wedge6" refType="w" fact="0.0605"/>
          <dgm:constr type="t" for="ch" forName="wedge6" refType="h" fact="0.0755"/>
          <dgm:constr type="w" for="ch" forName="wedge6" refType="w" fact="0.84"/>
          <dgm:constr type="h" for="ch" forName="wedge6" refType="h" fact="0.84"/>
          <dgm:constr type="l" for="ch" forName="dummy6a" refType="w" fact="0.071"/>
          <dgm:constr type="t" for="ch" forName="dummy6a" refType="h" fact="0.589"/>
          <dgm:constr type="l" for="ch" forName="dummy6b" refType="w" fact="0.1521"/>
          <dgm:constr type="t" for="ch" forName="dummy6b" refType="h" fact="0.2337"/>
          <dgm:constr type="r" for="ch" forName="wedge6Tx" refType="w" fact="0.33"/>
          <dgm:constr type="t" for="ch" forName="wedge6Tx" refType="h" fact="0.38"/>
          <dgm:constr type="w" for="ch" forName="wedge6Tx" refType="w" fact="0.23"/>
          <dgm:constr type="h" for="ch" forName="wedge6Tx" refType="h" fact="0.14"/>
          <dgm:constr type="l" for="ch" forName="wedge7" refType="w" fact="0.0713"/>
          <dgm:constr type="t" for="ch" forName="wedge7" refType="h" fact="0.062"/>
          <dgm:constr type="w" for="ch" forName="wedge7" refType="w" fact="0.84"/>
          <dgm:constr type="h" for="ch" forName="wedge7" refType="h" fact="0.84"/>
          <dgm:constr type="l" for="ch" forName="dummy7a" refType="w" fact="0.163"/>
          <dgm:constr type="t" for="ch" forName="dummy7a" refType="h" fact="0.2201"/>
          <dgm:constr type="l" for="ch" forName="dummy7b" refType="w" fact="0.4913"/>
          <dgm:constr type="t" for="ch" forName="dummy7b" refType="h" fact="0.062"/>
          <dgm:constr type="r" for="ch" forName="wedge7Tx" refType="w" fact="0.47"/>
          <dgm:constr type="t" for="ch" forName="wedge7Tx" refType="h" fact="0.14"/>
          <dgm:constr type="w" for="ch" forName="wedge7Tx" refType="w" fact="0.2"/>
          <dgm:constr type="h" for="ch" forName="wedge7Tx" refType="h" fact="0.16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h" for="ch" forName="arrowWedge6" refType="w" fact="0.08"/>
          <dgm:constr type="diam" for="ch" forName="arrowWedge6" refType="w" fact="0.84"/>
          <dgm:constr type="l" for="ch" forName="arrowWedge6" refType="w" fact="0.5"/>
          <dgm:constr type="t" for="ch" forName="arrowWedge6" refType="w" fact="0.5"/>
          <dgm:constr type="h" for="ch" forName="arrowWedge7" refType="w" fact="0.08"/>
          <dgm:constr type="diam" for="ch" forName="arrowWedge7" refType="w" fact="0.84"/>
          <dgm:constr type="l" for="ch" forName="arrowWedge7" refType="w" fact="0.5"/>
          <dgm:constr type="t" for="ch" forName="arrowWedge7" refType="w" fact="0.5"/>
          <dgm:constr type="primFontSz" for="ch" ptType="node" op="equ"/>
        </dgm:constrLst>
      </dgm:else>
    </dgm:choose>
    <dgm:ruleLst/>
    <dgm:choose name="Name8">
      <dgm:if name="Name9" axis="ch" ptType="node" func="cnt" op="gte" val="1">
        <dgm:layoutNode name="wedge1">
          <dgm:alg type="sp"/>
          <dgm:choose name="Name10">
            <dgm:if name="Name11" axis="ch" ptType="node" func="cnt" op="equ" val="1">
              <dgm:shape xmlns:r="http://schemas.openxmlformats.org/officeDocument/2006/relationships" type="ellipse" r:blip="">
                <dgm:adjLst/>
              </dgm:shape>
            </dgm:if>
            <dgm:if name="Name12" axis="ch" ptType="node" func="cnt" op="equ" val="2">
              <dgm:shape xmlns:r="http://schemas.openxmlformats.org/officeDocument/2006/relationships" type="pie" r:blip="">
                <dgm:adjLst>
                  <dgm:adj idx="1" val="270"/>
                  <dgm:adj idx="2" val="90"/>
                </dgm:adjLst>
              </dgm:shape>
            </dgm:if>
            <dgm:if name="Name13" axis="ch" ptType="node" func="cnt" op="equ" val="3">
              <dgm:shape xmlns:r="http://schemas.openxmlformats.org/officeDocument/2006/relationships" type="pie" r:blip="">
                <dgm:adjLst>
                  <dgm:adj idx="1" val="270"/>
                  <dgm:adj idx="2" val="30"/>
                </dgm:adjLst>
              </dgm:shape>
            </dgm:if>
            <dgm:if name="Name14" axis="ch" ptType="node" func="cnt" op="equ" val="4">
              <dgm:shape xmlns:r="http://schemas.openxmlformats.org/officeDocument/2006/relationships" type="pie" r:blip="">
                <dgm:adjLst>
                  <dgm:adj idx="1" val="270"/>
                  <dgm:adj idx="2" val="0"/>
                </dgm:adjLst>
              </dgm:shape>
            </dgm:if>
            <dgm:if name="Name15" axis="ch" ptType="node" func="cnt" op="equ" val="5">
              <dgm:shape xmlns:r="http://schemas.openxmlformats.org/officeDocument/2006/relationships" type="pie" r:blip="">
                <dgm:adjLst>
                  <dgm:adj idx="1" val="270"/>
                  <dgm:adj idx="2" val="342"/>
                </dgm:adjLst>
              </dgm:shape>
            </dgm:if>
            <dgm:if name="Name16" axis="ch" ptType="node" func="cnt" op="equ" val="6">
              <dgm:shape xmlns:r="http://schemas.openxmlformats.org/officeDocument/2006/relationships" type="pie" r:blip="">
                <dgm:adjLst>
                  <dgm:adj idx="1" val="270"/>
                  <dgm:adj idx="2" val="330"/>
                </dgm:adjLst>
              </dgm:shape>
            </dgm:if>
            <dgm:else name="Name17">
              <dgm:shape xmlns:r="http://schemas.openxmlformats.org/officeDocument/2006/relationships" type="pie" r:blip="">
                <dgm:adjLst>
                  <dgm:adj idx="1" val="270"/>
                  <dgm:adj idx="2" val="321.4286"/>
                </dgm:adjLst>
              </dgm:shape>
            </dgm:else>
          </dgm:choose>
          <dgm:choose name="Name18">
            <dgm:if name="Name19" func="var" arg="dir" op="equ" val="norm">
              <dgm:presOf axis="ch desOrSelf" ptType="node node" st="1 1" cnt="1 0"/>
            </dgm:if>
            <dgm:else name="Name20">
              <dgm:choose name="Name21">
                <dgm:if name="Name22" axis="ch" ptType="node" func="cnt" op="equ" val="1">
                  <dgm:presOf axis="ch desOrSelf" ptType="node node" st="1 1" cnt="1 0"/>
                </dgm:if>
                <dgm:if name="Name23" axis="ch" ptType="node" func="cnt" op="equ" val="2">
                  <dgm:presOf axis="ch desOrSelf" ptType="node node" st="2 1" cnt="1 0"/>
                </dgm:if>
                <dgm:if name="Name24" axis="ch" ptType="node" func="cnt" op="equ" val="3">
                  <dgm:presOf axis="ch desOrSelf" ptType="node node" st="3 1" cnt="1 0"/>
                </dgm:if>
                <dgm:if name="Name25" axis="ch" ptType="node" func="cnt" op="equ" val="4">
                  <dgm:presOf axis="ch desOrSelf" ptType="node node" st="4 1" cnt="1 0"/>
                </dgm:if>
                <dgm:if name="Name26" axis="ch" ptType="node" func="cnt" op="equ" val="5">
                  <dgm:presOf axis="ch desOrSelf" ptType="node node" st="5 1" cnt="1 0"/>
                </dgm:if>
                <dgm:if name="Name27" axis="ch" ptType="node" func="cnt" op="equ" val="6">
                  <dgm:presOf axis="ch desOrSelf" ptType="node node" st="6 1" cnt="1 0"/>
                </dgm:if>
                <dgm:else name="Name28">
                  <dgm:presOf axis="ch desOrSelf" ptType="node node" st="7 1" cnt="1 0"/>
                </dgm:else>
              </dgm:choose>
            </dgm:else>
          </dgm:choose>
          <dgm:constrLst/>
          <dgm:ruleLst/>
        </dgm:layoutNode>
        <dgm:layoutNode name="dummy1a" moveWith="wedge1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1b" moveWith="wedge1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1Tx" moveWith="wedg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29">
            <dgm:if name="Name30" func="var" arg="dir" op="equ" val="norm">
              <dgm:presOf axis="ch desOrSelf" ptType="node node" st="1 1" cnt="1 0"/>
            </dgm:if>
            <dgm:else name="Name31">
              <dgm:choose name="Name32">
                <dgm:if name="Name33" axis="ch" ptType="node" func="cnt" op="equ" val="1">
                  <dgm:presOf axis="ch desOrSelf" ptType="node node" st="1 1" cnt="1 0"/>
                </dgm:if>
                <dgm:if name="Name34" axis="ch" ptType="node" func="cnt" op="equ" val="2">
                  <dgm:presOf axis="ch desOrSelf" ptType="node node" st="2 1" cnt="1 0"/>
                </dgm:if>
                <dgm:if name="Name35" axis="ch" ptType="node" func="cnt" op="equ" val="3">
                  <dgm:presOf axis="ch desOrSelf" ptType="node node" st="3 1" cnt="1 0"/>
                </dgm:if>
                <dgm:if name="Name36" axis="ch" ptType="node" func="cnt" op="equ" val="4">
                  <dgm:presOf axis="ch desOrSelf" ptType="node node" st="4 1" cnt="1 0"/>
                </dgm:if>
                <dgm:if name="Name37" axis="ch" ptType="node" func="cnt" op="equ" val="5">
                  <dgm:presOf axis="ch desOrSelf" ptType="node node" st="5 1" cnt="1 0"/>
                </dgm:if>
                <dgm:if name="Name38" axis="ch" ptType="node" func="cnt" op="equ" val="6">
                  <dgm:presOf axis="ch desOrSelf" ptType="node node" st="6 1" cnt="1 0"/>
                </dgm:if>
                <dgm:else name="Name39">
                  <dgm:presOf axis="ch desOrSelf" ptType="node node" st="7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40"/>
    </dgm:choose>
    <dgm:choose name="Name41">
      <dgm:if name="Name42" axis="ch" ptType="node" func="cnt" op="gte" val="2">
        <dgm:layoutNode name="wedge2">
          <dgm:alg type="sp"/>
          <dgm:choose name="Name43">
            <dgm:if name="Name44" axis="ch" ptType="node" func="cnt" op="equ" val="2">
              <dgm:shape xmlns:r="http://schemas.openxmlformats.org/officeDocument/2006/relationships" type="pie" r:blip="">
                <dgm:adjLst>
                  <dgm:adj idx="1" val="90"/>
                  <dgm:adj idx="2" val="270"/>
                </dgm:adjLst>
              </dgm:shape>
            </dgm:if>
            <dgm:if name="Name45" axis="ch" ptType="node" func="cnt" op="equ" val="3">
              <dgm:shape xmlns:r="http://schemas.openxmlformats.org/officeDocument/2006/relationships" type="pie" r:blip="">
                <dgm:adjLst>
                  <dgm:adj idx="1" val="30"/>
                  <dgm:adj idx="2" val="150"/>
                </dgm:adjLst>
              </dgm:shape>
            </dgm:if>
            <dgm:if name="Name46" axis="ch" ptType="node" func="cnt" op="equ" val="4">
              <dgm:shape xmlns:r="http://schemas.openxmlformats.org/officeDocument/2006/relationships" type="pie" r:blip="">
                <dgm:adjLst>
                  <dgm:adj idx="1" val="0"/>
                  <dgm:adj idx="2" val="90"/>
                </dgm:adjLst>
              </dgm:shape>
            </dgm:if>
            <dgm:if name="Name47" axis="ch" ptType="node" func="cnt" op="equ" val="5">
              <dgm:shape xmlns:r="http://schemas.openxmlformats.org/officeDocument/2006/relationships" type="pie" r:blip="">
                <dgm:adjLst>
                  <dgm:adj idx="1" val="342"/>
                  <dgm:adj idx="2" val="54"/>
                </dgm:adjLst>
              </dgm:shape>
            </dgm:if>
            <dgm:if name="Name48" axis="ch" ptType="node" func="cnt" op="equ" val="6">
              <dgm:shape xmlns:r="http://schemas.openxmlformats.org/officeDocument/2006/relationships" type="pie" r:blip="">
                <dgm:adjLst>
                  <dgm:adj idx="1" val="330"/>
                  <dgm:adj idx="2" val="30"/>
                </dgm:adjLst>
              </dgm:shape>
            </dgm:if>
            <dgm:else name="Name49">
              <dgm:shape xmlns:r="http://schemas.openxmlformats.org/officeDocument/2006/relationships" type="pie" r:blip="">
                <dgm:adjLst>
                  <dgm:adj idx="1" val="321.4286"/>
                  <dgm:adj idx="2" val="12.85714"/>
                </dgm:adjLst>
              </dgm:shape>
            </dgm:else>
          </dgm:choose>
          <dgm:choose name="Name50">
            <dgm:if name="Name51" func="var" arg="dir" op="equ" val="norm">
              <dgm:presOf axis="ch desOrSelf" ptType="node node" st="2 1" cnt="1 0"/>
            </dgm:if>
            <dgm:else name="Name52">
              <dgm:choose name="Name53">
                <dgm:if name="Name54" axis="ch" ptType="node" func="cnt" op="equ" val="2">
                  <dgm:presOf axis="ch desOrSelf" ptType="node node" st="1 1" cnt="1 0"/>
                </dgm:if>
                <dgm:if name="Name55" axis="ch" ptType="node" func="cnt" op="equ" val="3">
                  <dgm:presOf axis="ch desOrSelf" ptType="node node" st="2 1" cnt="1 0"/>
                </dgm:if>
                <dgm:if name="Name56" axis="ch" ptType="node" func="cnt" op="equ" val="4">
                  <dgm:presOf axis="ch desOrSelf" ptType="node node" st="3 1" cnt="1 0"/>
                </dgm:if>
                <dgm:if name="Name57" axis="ch" ptType="node" func="cnt" op="equ" val="5">
                  <dgm:presOf axis="ch desOrSelf" ptType="node node" st="4 1" cnt="1 0"/>
                </dgm:if>
                <dgm:if name="Name58" axis="ch" ptType="node" func="cnt" op="equ" val="6">
                  <dgm:presOf axis="ch desOrSelf" ptType="node node" st="5 1" cnt="1 0"/>
                </dgm:if>
                <dgm:else name="Name59">
                  <dgm:presOf axis="ch desOrSelf" ptType="node node" st="6 1" cnt="1 0"/>
                </dgm:else>
              </dgm:choose>
            </dgm:else>
          </dgm:choose>
          <dgm:constrLst/>
          <dgm:ruleLst/>
        </dgm:layoutNode>
        <dgm:layoutNode name="dummy2a" moveWith="wedge2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2b" moveWith="wedge2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2Tx" moveWith="wedge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60">
            <dgm:if name="Name61" func="var" arg="dir" op="equ" val="norm">
              <dgm:presOf axis="ch desOrSelf" ptType="node node" st="2 1" cnt="1 0"/>
            </dgm:if>
            <dgm:else name="Name62">
              <dgm:choose name="Name63">
                <dgm:if name="Name64" axis="ch" ptType="node" func="cnt" op="equ" val="2">
                  <dgm:presOf axis="ch desOrSelf" ptType="node node" st="1 1" cnt="1 0"/>
                </dgm:if>
                <dgm:if name="Name65" axis="ch" ptType="node" func="cnt" op="equ" val="3">
                  <dgm:presOf axis="ch desOrSelf" ptType="node node" st="2 1" cnt="1 0"/>
                </dgm:if>
                <dgm:if name="Name66" axis="ch" ptType="node" func="cnt" op="equ" val="4">
                  <dgm:presOf axis="ch desOrSelf" ptType="node node" st="3 1" cnt="1 0"/>
                </dgm:if>
                <dgm:if name="Name67" axis="ch" ptType="node" func="cnt" op="equ" val="5">
                  <dgm:presOf axis="ch desOrSelf" ptType="node node" st="4 1" cnt="1 0"/>
                </dgm:if>
                <dgm:if name="Name68" axis="ch" ptType="node" func="cnt" op="equ" val="6">
                  <dgm:presOf axis="ch desOrSelf" ptType="node node" st="5 1" cnt="1 0"/>
                </dgm:if>
                <dgm:else name="Name69">
                  <dgm:presOf axis="ch desOrSelf" ptType="node node" st="6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70"/>
    </dgm:choose>
    <dgm:choose name="Name71">
      <dgm:if name="Name72" axis="ch" ptType="node" func="cnt" op="gte" val="3">
        <dgm:layoutNode name="wedge3">
          <dgm:alg type="sp"/>
          <dgm:choose name="Name73">
            <dgm:if name="Name74" axis="ch" ptType="node" func="cnt" op="equ" val="3">
              <dgm:shape xmlns:r="http://schemas.openxmlformats.org/officeDocument/2006/relationships" type="pie" r:blip="">
                <dgm:adjLst>
                  <dgm:adj idx="1" val="150"/>
                  <dgm:adj idx="2" val="270"/>
                </dgm:adjLst>
              </dgm:shape>
            </dgm:if>
            <dgm:if name="Name75" axis="ch" ptType="node" func="cnt" op="equ" val="4">
              <dgm:shape xmlns:r="http://schemas.openxmlformats.org/officeDocument/2006/relationships" type="pie" r:blip="">
                <dgm:adjLst>
                  <dgm:adj idx="1" val="90"/>
                  <dgm:adj idx="2" val="180"/>
                </dgm:adjLst>
              </dgm:shape>
            </dgm:if>
            <dgm:if name="Name76" axis="ch" ptType="node" func="cnt" op="equ" val="5">
              <dgm:shape xmlns:r="http://schemas.openxmlformats.org/officeDocument/2006/relationships" type="pie" r:blip="">
                <dgm:adjLst>
                  <dgm:adj idx="1" val="54"/>
                  <dgm:adj idx="2" val="126"/>
                </dgm:adjLst>
              </dgm:shape>
            </dgm:if>
            <dgm:if name="Name77" axis="ch" ptType="node" func="cnt" op="equ" val="6">
              <dgm:shape xmlns:r="http://schemas.openxmlformats.org/officeDocument/2006/relationships" type="pie" r:blip="">
                <dgm:adjLst>
                  <dgm:adj idx="1" val="30"/>
                  <dgm:adj idx="2" val="90"/>
                </dgm:adjLst>
              </dgm:shape>
            </dgm:if>
            <dgm:else name="Name78">
              <dgm:shape xmlns:r="http://schemas.openxmlformats.org/officeDocument/2006/relationships" type="pie" r:blip="">
                <dgm:adjLst>
                  <dgm:adj idx="1" val="12.85714"/>
                  <dgm:adj idx="2" val="64.28571"/>
                </dgm:adjLst>
              </dgm:shape>
            </dgm:else>
          </dgm:choose>
          <dgm:choose name="Name79">
            <dgm:if name="Name80" func="var" arg="dir" op="equ" val="norm">
              <dgm:presOf axis="ch desOrSelf" ptType="node node" st="3 1" cnt="1 0"/>
            </dgm:if>
            <dgm:else name="Name81">
              <dgm:choose name="Name82">
                <dgm:if name="Name83" axis="ch" ptType="node" func="cnt" op="equ" val="3">
                  <dgm:presOf axis="ch desOrSelf" ptType="node node" st="1 1" cnt="1 0"/>
                </dgm:if>
                <dgm:if name="Name84" axis="ch" ptType="node" func="cnt" op="equ" val="4">
                  <dgm:presOf axis="ch desOrSelf" ptType="node node" st="2 1" cnt="1 0"/>
                </dgm:if>
                <dgm:if name="Name85" axis="ch" ptType="node" func="cnt" op="equ" val="5">
                  <dgm:presOf axis="ch desOrSelf" ptType="node node" st="3 1" cnt="1 0"/>
                </dgm:if>
                <dgm:if name="Name86" axis="ch" ptType="node" func="cnt" op="equ" val="6">
                  <dgm:presOf axis="ch desOrSelf" ptType="node node" st="4 1" cnt="1 0"/>
                </dgm:if>
                <dgm:else name="Name87">
                  <dgm:presOf axis="ch desOrSelf" ptType="node node" st="5 1" cnt="1 0"/>
                </dgm:else>
              </dgm:choose>
            </dgm:else>
          </dgm:choose>
          <dgm:constrLst/>
          <dgm:ruleLst/>
        </dgm:layoutNode>
        <dgm:layoutNode name="dummy3a" moveWith="wedge3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3b" moveWith="wedge3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3Tx" moveWith="wedge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88">
            <dgm:if name="Name89" func="var" arg="dir" op="equ" val="norm">
              <dgm:presOf axis="ch desOrSelf" ptType="node node" st="3 1" cnt="1 0"/>
            </dgm:if>
            <dgm:else name="Name90">
              <dgm:choose name="Name91">
                <dgm:if name="Name92" axis="ch" ptType="node" func="cnt" op="equ" val="3">
                  <dgm:presOf axis="ch desOrSelf" ptType="node node" st="1 1" cnt="1 0"/>
                </dgm:if>
                <dgm:if name="Name93" axis="ch" ptType="node" func="cnt" op="equ" val="4">
                  <dgm:presOf axis="ch desOrSelf" ptType="node node" st="2 1" cnt="1 0"/>
                </dgm:if>
                <dgm:if name="Name94" axis="ch" ptType="node" func="cnt" op="equ" val="5">
                  <dgm:presOf axis="ch desOrSelf" ptType="node node" st="3 1" cnt="1 0"/>
                </dgm:if>
                <dgm:if name="Name95" axis="ch" ptType="node" func="cnt" op="equ" val="6">
                  <dgm:presOf axis="ch desOrSelf" ptType="node node" st="4 1" cnt="1 0"/>
                </dgm:if>
                <dgm:else name="Name96">
                  <dgm:presOf axis="ch desOrSelf" ptType="node node" st="5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97"/>
    </dgm:choose>
    <dgm:choose name="Name98">
      <dgm:if name="Name99" axis="ch" ptType="node" func="cnt" op="gte" val="4">
        <dgm:layoutNode name="wedge4">
          <dgm:alg type="sp"/>
          <dgm:choose name="Name100">
            <dgm:if name="Name101" axis="ch" ptType="node" func="cnt" op="equ" val="4">
              <dgm:shape xmlns:r="http://schemas.openxmlformats.org/officeDocument/2006/relationships" type="pie" r:blip="">
                <dgm:adjLst>
                  <dgm:adj idx="1" val="180"/>
                  <dgm:adj idx="2" val="270"/>
                </dgm:adjLst>
              </dgm:shape>
            </dgm:if>
            <dgm:if name="Name102" axis="ch" ptType="node" func="cnt" op="equ" val="5">
              <dgm:shape xmlns:r="http://schemas.openxmlformats.org/officeDocument/2006/relationships" type="pie" r:blip="">
                <dgm:adjLst>
                  <dgm:adj idx="1" val="126"/>
                  <dgm:adj idx="2" val="198"/>
                </dgm:adjLst>
              </dgm:shape>
            </dgm:if>
            <dgm:if name="Name103" axis="ch" ptType="node" func="cnt" op="equ" val="6">
              <dgm:shape xmlns:r="http://schemas.openxmlformats.org/officeDocument/2006/relationships" type="pie" r:blip="">
                <dgm:adjLst>
                  <dgm:adj idx="1" val="90"/>
                  <dgm:adj idx="2" val="150"/>
                </dgm:adjLst>
              </dgm:shape>
            </dgm:if>
            <dgm:else name="Name104">
              <dgm:shape xmlns:r="http://schemas.openxmlformats.org/officeDocument/2006/relationships" type="pie" r:blip="">
                <dgm:adjLst>
                  <dgm:adj idx="1" val="64.2871"/>
                  <dgm:adj idx="2" val="115.7143"/>
                </dgm:adjLst>
              </dgm:shape>
            </dgm:else>
          </dgm:choose>
          <dgm:choose name="Name105">
            <dgm:if name="Name106" func="var" arg="dir" op="equ" val="norm">
              <dgm:presOf axis="ch desOrSelf" ptType="node node" st="4 1" cnt="1 0"/>
            </dgm:if>
            <dgm:else name="Name107">
              <dgm:choose name="Name108">
                <dgm:if name="Name109" axis="ch" ptType="node" func="cnt" op="equ" val="4">
                  <dgm:presOf axis="ch desOrSelf" ptType="node node" st="1 1" cnt="1 0"/>
                </dgm:if>
                <dgm:if name="Name110" axis="ch" ptType="node" func="cnt" op="equ" val="5">
                  <dgm:presOf axis="ch desOrSelf" ptType="node node" st="2 1" cnt="1 0"/>
                </dgm:if>
                <dgm:if name="Name111" axis="ch" ptType="node" func="cnt" op="equ" val="6">
                  <dgm:presOf axis="ch desOrSelf" ptType="node node" st="3 1" cnt="1 0"/>
                </dgm:if>
                <dgm:else name="Name112">
                  <dgm:presOf axis="ch desOrSelf" ptType="node node" st="4 1" cnt="1 0"/>
                </dgm:else>
              </dgm:choose>
            </dgm:else>
          </dgm:choose>
          <dgm:constrLst/>
          <dgm:ruleLst/>
        </dgm:layoutNode>
        <dgm:layoutNode name="dummy4a" moveWith="wedge4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4b" moveWith="wedge4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4Tx" moveWith="wedge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13">
            <dgm:if name="Name114" func="var" arg="dir" op="equ" val="norm">
              <dgm:presOf axis="ch desOrSelf" ptType="node node" st="4 1" cnt="1 0"/>
            </dgm:if>
            <dgm:else name="Name115">
              <dgm:choose name="Name116">
                <dgm:if name="Name117" axis="ch" ptType="node" func="cnt" op="equ" val="4">
                  <dgm:presOf axis="ch desOrSelf" ptType="node node" st="1 1" cnt="1 0"/>
                </dgm:if>
                <dgm:if name="Name118" axis="ch" ptType="node" func="cnt" op="equ" val="5">
                  <dgm:presOf axis="ch desOrSelf" ptType="node node" st="2 1" cnt="1 0"/>
                </dgm:if>
                <dgm:if name="Name119" axis="ch" ptType="node" func="cnt" op="equ" val="6">
                  <dgm:presOf axis="ch desOrSelf" ptType="node node" st="3 1" cnt="1 0"/>
                </dgm:if>
                <dgm:else name="Name120">
                  <dgm:presOf axis="ch desOrSelf" ptType="node node" st="4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21"/>
    </dgm:choose>
    <dgm:choose name="Name122">
      <dgm:if name="Name123" axis="ch" ptType="node" func="cnt" op="gte" val="5">
        <dgm:layoutNode name="wedge5">
          <dgm:alg type="sp"/>
          <dgm:choose name="Name124">
            <dgm:if name="Name125" axis="ch" ptType="node" func="cnt" op="equ" val="5">
              <dgm:shape xmlns:r="http://schemas.openxmlformats.org/officeDocument/2006/relationships" type="pie" r:blip="">
                <dgm:adjLst>
                  <dgm:adj idx="1" val="198"/>
                  <dgm:adj idx="2" val="270"/>
                </dgm:adjLst>
              </dgm:shape>
            </dgm:if>
            <dgm:if name="Name126" axis="ch" ptType="node" func="cnt" op="equ" val="6">
              <dgm:shape xmlns:r="http://schemas.openxmlformats.org/officeDocument/2006/relationships" type="pie" r:blip="">
                <dgm:adjLst>
                  <dgm:adj idx="1" val="150"/>
                  <dgm:adj idx="2" val="210"/>
                </dgm:adjLst>
              </dgm:shape>
            </dgm:if>
            <dgm:else name="Name127">
              <dgm:shape xmlns:r="http://schemas.openxmlformats.org/officeDocument/2006/relationships" type="pie" r:blip="">
                <dgm:adjLst>
                  <dgm:adj idx="1" val="115.7143"/>
                  <dgm:adj idx="2" val="167.1429"/>
                </dgm:adjLst>
              </dgm:shape>
            </dgm:else>
          </dgm:choose>
          <dgm:choose name="Name128">
            <dgm:if name="Name129" func="var" arg="dir" op="equ" val="norm">
              <dgm:presOf axis="ch desOrSelf" ptType="node node" st="5 1" cnt="1 0"/>
            </dgm:if>
            <dgm:else name="Name130">
              <dgm:choose name="Name131">
                <dgm:if name="Name132" axis="ch" ptType="node" func="cnt" op="equ" val="5">
                  <dgm:presOf axis="ch desOrSelf" ptType="node node" st="1 1" cnt="1 0"/>
                </dgm:if>
                <dgm:if name="Name133" axis="ch" ptType="node" func="cnt" op="equ" val="6">
                  <dgm:presOf axis="ch desOrSelf" ptType="node node" st="2 1" cnt="1 0"/>
                </dgm:if>
                <dgm:else name="Name134">
                  <dgm:presOf axis="ch desOrSelf" ptType="node node" st="3 1" cnt="1 0"/>
                </dgm:else>
              </dgm:choose>
            </dgm:else>
          </dgm:choose>
          <dgm:constrLst/>
          <dgm:ruleLst/>
        </dgm:layoutNode>
        <dgm:layoutNode name="dummy5a" moveWith="wedge5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5b" moveWith="wedge5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5Tx" moveWith="wedge5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35">
            <dgm:if name="Name136" func="var" arg="dir" op="equ" val="norm">
              <dgm:presOf axis="ch desOrSelf" ptType="node node" st="5 1" cnt="1 0"/>
            </dgm:if>
            <dgm:else name="Name137">
              <dgm:choose name="Name138">
                <dgm:if name="Name139" axis="ch" ptType="node" func="cnt" op="equ" val="5">
                  <dgm:presOf axis="ch desOrSelf" ptType="node node" st="1 1" cnt="1 0"/>
                </dgm:if>
                <dgm:if name="Name140" axis="ch" ptType="node" func="cnt" op="equ" val="6">
                  <dgm:presOf axis="ch desOrSelf" ptType="node node" st="2 1" cnt="1 0"/>
                </dgm:if>
                <dgm:else name="Name141">
                  <dgm:presOf axis="ch desOrSelf" ptType="node node" st="3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42"/>
    </dgm:choose>
    <dgm:choose name="Name143">
      <dgm:if name="Name144" axis="ch" ptType="node" func="cnt" op="gte" val="6">
        <dgm:layoutNode name="wedge6">
          <dgm:alg type="sp"/>
          <dgm:choose name="Name145">
            <dgm:if name="Name146" axis="ch" ptType="node" func="cnt" op="equ" val="6">
              <dgm:shape xmlns:r="http://schemas.openxmlformats.org/officeDocument/2006/relationships" type="pie" r:blip="">
                <dgm:adjLst>
                  <dgm:adj idx="1" val="210"/>
                  <dgm:adj idx="2" val="270"/>
                </dgm:adjLst>
              </dgm:shape>
            </dgm:if>
            <dgm:else name="Name147">
              <dgm:shape xmlns:r="http://schemas.openxmlformats.org/officeDocument/2006/relationships" type="pie" r:blip="">
                <dgm:adjLst>
                  <dgm:adj idx="1" val="167.1429"/>
                  <dgm:adj idx="2" val="218.5714"/>
                </dgm:adjLst>
              </dgm:shape>
            </dgm:else>
          </dgm:choose>
          <dgm:choose name="Name148">
            <dgm:if name="Name149" func="var" arg="dir" op="equ" val="norm">
              <dgm:presOf axis="ch desOrSelf" ptType="node node" st="6 1" cnt="1 0"/>
            </dgm:if>
            <dgm:else name="Name150">
              <dgm:choose name="Name151">
                <dgm:if name="Name152" axis="ch" ptType="node" func="cnt" op="equ" val="6">
                  <dgm:presOf axis="ch desOrSelf" ptType="node node" st="1 1" cnt="1 0"/>
                </dgm:if>
                <dgm:else name="Name153">
                  <dgm:presOf axis="ch desOrSelf" ptType="node node" st="2 1" cnt="1 0"/>
                </dgm:else>
              </dgm:choose>
            </dgm:else>
          </dgm:choose>
          <dgm:constrLst/>
          <dgm:ruleLst/>
        </dgm:layoutNode>
        <dgm:layoutNode name="dummy6a" moveWith="wedge6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6b" moveWith="wedge6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6Tx" moveWith="wedge6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54">
            <dgm:if name="Name155" func="var" arg="dir" op="equ" val="norm">
              <dgm:presOf axis="ch desOrSelf" ptType="node node" st="6 1" cnt="1 0"/>
            </dgm:if>
            <dgm:else name="Name156">
              <dgm:choose name="Name157">
                <dgm:if name="Name158" axis="ch" ptType="node" func="cnt" op="equ" val="6">
                  <dgm:presOf axis="ch desOrSelf" ptType="node node" st="1 1" cnt="1 0"/>
                </dgm:if>
                <dgm:else name="Name159">
                  <dgm:presOf axis="ch desOrSelf" ptType="node node" st="2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60"/>
    </dgm:choose>
    <dgm:choose name="Name161">
      <dgm:if name="Name162" axis="ch" ptType="node" func="cnt" op="gte" val="7">
        <dgm:layoutNode name="wedge7">
          <dgm:alg type="sp"/>
          <dgm:shape xmlns:r="http://schemas.openxmlformats.org/officeDocument/2006/relationships" type="pie" r:blip="">
            <dgm:adjLst>
              <dgm:adj idx="1" val="218.5714"/>
              <dgm:adj idx="2" val="270"/>
            </dgm:adjLst>
          </dgm:shape>
          <dgm:choose name="Name163">
            <dgm:if name="Name164" func="var" arg="dir" op="equ" val="norm">
              <dgm:presOf axis="ch desOrSelf" ptType="node node" st="7 1" cnt="1 0"/>
            </dgm:if>
            <dgm:else name="Name165">
              <dgm:presOf axis="ch desOrSelf" ptType="node node" st="1 1" cnt="1 0"/>
            </dgm:else>
          </dgm:choose>
          <dgm:constrLst/>
          <dgm:ruleLst/>
        </dgm:layoutNode>
        <dgm:layoutNode name="dummy7a" moveWith="wedge7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7b" moveWith="wedge7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7Tx" moveWith="wedge7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66">
            <dgm:if name="Name167" func="var" arg="dir" op="equ" val="norm">
              <dgm:presOf axis="ch desOrSelf" ptType="node node" st="7 1" cnt="1 0"/>
            </dgm:if>
            <dgm:else name="Name168">
              <dgm:presOf axis="ch desOrSelf" ptType="node node" st="1 1" cnt="1 0"/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69"/>
    </dgm:choose>
    <dgm:choose name="Name170">
      <dgm:if name="Name171" axis="ch" ptType="node" func="cnt" op="equ" val="1">
        <dgm:forEach name="Name172" axis="ch" ptType="sibTrans" hideLastTrans="0" cnt="1">
          <dgm:layoutNode name="arrowWedge1single" styleLbl="fgSibTrans2D1">
            <dgm:choose name="Name173">
              <dgm:if name="Name174" func="var" arg="dir" op="equ" val="norm">
                <dgm:alg type="conn">
                  <dgm:param type="connRout" val="longCurve"/>
                  <dgm:param type="srcNode" val="dummy1a"/>
                  <dgm:param type="dstNode" val="dummy1b"/>
                  <dgm:param type="begPts" val="tL"/>
                  <dgm:param type="endPts" val="tR"/>
                  <dgm:param type="begSty" val="arr"/>
                  <dgm:param type="endSty" val="noArr"/>
                </dgm:alg>
              </dgm:if>
              <dgm:else name="Name175">
                <dgm:alg type="conn">
                  <dgm:param type="connRout" val="longCurve"/>
                  <dgm:param type="srcNode" val="dummy1a"/>
                  <dgm:param type="dstNode" val="dummy1b"/>
                  <dgm:param type="begPts" val="tL"/>
                  <dgm:param type="endPts" val="tR"/>
                  <dgm:param type="begSty" val="noArr"/>
                  <dgm:param type="endSty" val="arr"/>
                </dgm:alg>
              </dgm:else>
            </dgm:choose>
            <dgm:shape xmlns:r="http://schemas.openxmlformats.org/officeDocument/2006/relationships" type="conn" r:blip="">
              <dgm:adjLst/>
            </dgm:shape>
            <dgm:presOf/>
            <dgm:constrLst>
              <dgm:constr type="w" val="1"/>
              <dgm:constr type="begPad"/>
              <dgm:constr type="endPad"/>
            </dgm:constrLst>
            <dgm:ruleLst/>
          </dgm:layoutNode>
        </dgm:forEach>
      </dgm:if>
      <dgm:if name="Name176" axis="ch" ptType="node" func="cnt" op="gte" val="2">
        <dgm:forEach name="Name177" axis="ch" ptType="sibTrans" hideLastTrans="0" cnt="1">
          <dgm:layoutNode name="arrowWedge1" styleLbl="fgSibTrans2D1">
            <dgm:choose name="Name178">
              <dgm:if name="Name179" func="var" arg="dir" op="equ" val="norm">
                <dgm:alg type="conn">
                  <dgm:param type="connRout" val="curve"/>
                  <dgm:param type="srcNode" val="dummy1a"/>
                  <dgm:param type="dstNode" val="dummy1b"/>
                  <dgm:param type="begPts" val="tL"/>
                  <dgm:param type="endPts" val="tL"/>
                  <dgm:param type="begSty" val="noArr"/>
                  <dgm:param type="endSty" val="arr"/>
                </dgm:alg>
              </dgm:if>
              <dgm:else name="Name180">
                <dgm:alg type="conn">
                  <dgm:param type="connRout" val="curve"/>
                  <dgm:param type="srcNode" val="dummy1a"/>
                  <dgm:param type="dstNode" val="dummy1b"/>
                  <dgm:param type="begPts" val="tL"/>
                  <dgm:param type="endPts" val="tL"/>
                  <dgm:param type="begSty" val="arr"/>
                  <dgm:param type="endSty" val="noArr"/>
                </dgm:alg>
              </dgm:else>
            </dgm:choose>
            <dgm:shape xmlns:r="http://schemas.openxmlformats.org/officeDocument/2006/relationships" type="conn" r:blip="">
              <dgm:adjLst/>
            </dgm:shape>
            <dgm:presOf/>
            <dgm:constrLst>
              <dgm:constr type="w" val="1"/>
              <dgm:constr type="begPad"/>
              <dgm:constr type="endPad"/>
            </dgm:constrLst>
            <dgm:ruleLst/>
          </dgm:layoutNode>
        </dgm:forEach>
      </dgm:if>
      <dgm:else name="Name181"/>
    </dgm:choose>
    <dgm:forEach name="Name182" axis="ch" ptType="sibTrans" hideLastTrans="0" st="2" cnt="1">
      <dgm:layoutNode name="arrowWedge2" styleLbl="fgSibTrans2D1">
        <dgm:choose name="Name183">
          <dgm:if name="Name184" func="var" arg="dir" op="equ" val="norm">
            <dgm:alg type="conn">
              <dgm:param type="connRout" val="curve"/>
              <dgm:param type="srcNode" val="dummy2a"/>
              <dgm:param type="dstNode" val="dummy2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85">
            <dgm:alg type="conn">
              <dgm:param type="connRout" val="curve"/>
              <dgm:param type="srcNode" val="dummy2a"/>
              <dgm:param type="dstNode" val="dummy2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86" axis="ch" ptType="sibTrans" hideLastTrans="0" st="3" cnt="1">
      <dgm:layoutNode name="arrowWedge3" styleLbl="fgSibTrans2D1">
        <dgm:choose name="Name187">
          <dgm:if name="Name188" func="var" arg="dir" op="equ" val="norm">
            <dgm:alg type="conn">
              <dgm:param type="connRout" val="curve"/>
              <dgm:param type="srcNode" val="dummy3a"/>
              <dgm:param type="dstNode" val="dummy3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89">
            <dgm:alg type="conn">
              <dgm:param type="connRout" val="curve"/>
              <dgm:param type="srcNode" val="dummy3a"/>
              <dgm:param type="dstNode" val="dummy3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0" axis="ch" ptType="sibTrans" hideLastTrans="0" st="4" cnt="1">
      <dgm:layoutNode name="arrowWedge4" styleLbl="fgSibTrans2D1">
        <dgm:choose name="Name191">
          <dgm:if name="Name192" func="var" arg="dir" op="equ" val="norm">
            <dgm:alg type="conn">
              <dgm:param type="connRout" val="curve"/>
              <dgm:param type="srcNode" val="dummy4a"/>
              <dgm:param type="dstNode" val="dummy4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93">
            <dgm:alg type="conn">
              <dgm:param type="connRout" val="curve"/>
              <dgm:param type="srcNode" val="dummy4a"/>
              <dgm:param type="dstNode" val="dummy4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4" axis="ch" ptType="sibTrans" hideLastTrans="0" st="5" cnt="1">
      <dgm:layoutNode name="arrowWedge5" styleLbl="fgSibTrans2D1">
        <dgm:choose name="Name195">
          <dgm:if name="Name196" func="var" arg="dir" op="equ" val="norm">
            <dgm:alg type="conn">
              <dgm:param type="connRout" val="curve"/>
              <dgm:param type="srcNode" val="dummy5a"/>
              <dgm:param type="dstNode" val="dummy5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97">
            <dgm:alg type="conn">
              <dgm:param type="connRout" val="curve"/>
              <dgm:param type="srcNode" val="dummy5a"/>
              <dgm:param type="dstNode" val="dummy5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8" axis="ch" ptType="sibTrans" hideLastTrans="0" st="6" cnt="1">
      <dgm:layoutNode name="arrowWedge6" styleLbl="fgSibTrans2D1">
        <dgm:choose name="Name199">
          <dgm:if name="Name200" func="var" arg="dir" op="equ" val="norm">
            <dgm:alg type="conn">
              <dgm:param type="connRout" val="curve"/>
              <dgm:param type="srcNode" val="dummy6a"/>
              <dgm:param type="dstNode" val="dummy6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201">
            <dgm:alg type="conn">
              <dgm:param type="connRout" val="curve"/>
              <dgm:param type="srcNode" val="dummy6a"/>
              <dgm:param type="dstNode" val="dummy6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202" axis="ch" ptType="sibTrans" hideLastTrans="0" st="7" cnt="1">
      <dgm:layoutNode name="arrowWedge7" styleLbl="fgSibTrans2D1">
        <dgm:choose name="Name203">
          <dgm:if name="Name204" func="var" arg="dir" op="equ" val="norm">
            <dgm:alg type="conn">
              <dgm:param type="connRout" val="curve"/>
              <dgm:param type="srcNode" val="dummy7a"/>
              <dgm:param type="dstNode" val="dummy7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205">
            <dgm:alg type="conn">
              <dgm:param type="connRout" val="curve"/>
              <dgm:param type="srcNode" val="dummy7a"/>
              <dgm:param type="dstNode" val="dummy7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bList2#1">
  <dgm:title val=""/>
  <dgm:desc val=""/>
  <dgm:catLst>
    <dgm:cat type="list" pri="7000"/>
    <dgm:cat type="convert" pri="16000"/>
    <dgm:cat type="picture" pri="28000"/>
    <dgm:cat type="pictureconvert" pri="28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dir/>
      <dgm:animLvl val="lvl"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w" for="ch" ptType="sibTrans" refType="w" refFor="ch" refForName="compNode" op="equ" fact="0.08"/>
      <dgm:constr type="sp" refType="w" refFor="ch" refForName="compNode" op="equ" fact="0.16"/>
      <dgm:constr type="primFontSz" for="des" forName="parentText" op="equ" val="65"/>
      <dgm:constr type="primFontSz" for="des" forName="childRect" op="equ" val="65"/>
    </dgm:constrLst>
    <dgm:ruleLst/>
    <dgm:forEach name="nodesForEach" axis="ch" ptType="node">
      <dgm:layoutNode name="compNode">
        <dgm:alg type="composite">
          <dgm:param type="ar" val="0.943"/>
        </dgm:alg>
        <dgm:shape xmlns:r="http://schemas.openxmlformats.org/officeDocument/2006/relationships" r:blip="">
          <dgm:adjLst/>
        </dgm:shape>
        <dgm:presOf/>
        <dgm:choose name="Name3">
          <dgm:if name="Name4" axis="self" func="var" arg="dir" op="equ" val="norm">
            <dgm:constrLst>
              <dgm:constr type="w" val="1"/>
              <dgm:constr type="h" refType="w" fact="1.06"/>
              <dgm:constr type="h" for="ch" forName="childRect" refType="h" fact="0.65"/>
              <dgm:constr type="w" for="ch" forName="childRect" refType="w" fact="0.923"/>
              <dgm:constr type="l" for="ch" forName="childRect"/>
              <dgm:constr type="t" for="ch" forName="childRect"/>
              <dgm:constr type="w" for="ch" forName="parentText" refType="w" fact="0.65"/>
              <dgm:constr type="h" for="ch" forName="parentText" refType="h" refFor="ch" refForName="childRect" fact="0.43"/>
              <dgm:constr type="l" for="ch" forName="parentText"/>
              <dgm:constr type="t" for="ch" forName="parentText" refType="h" refFor="ch" refForName="childRect"/>
              <dgm:constr type="w" for="ch" forName="parentRect" refType="w" fact="0.923"/>
              <dgm:constr type="h" for="ch" forName="parentRect" refType="h" refFor="ch" refForName="parentText"/>
              <dgm:constr type="l" for="ch" forName="parentRect"/>
              <dgm:constr type="t" for="ch" forName="parentRect" refType="t" refFor="ch" refForName="parentText"/>
              <dgm:constr type="w" for="ch" forName="adorn" refType="w" refFor="ch" refForName="parentRect" fact="0.35"/>
              <dgm:constr type="h" for="ch" forName="adorn" refType="w" refFor="ch" refForName="parentRect" fact="0.35"/>
              <dgm:constr type="b" for="ch" forName="adorn" refType="h"/>
              <dgm:constr type="r" for="ch" forName="adorn" refType="w"/>
            </dgm:constrLst>
          </dgm:if>
          <dgm:else name="Name5">
            <dgm:constrLst>
              <dgm:constr type="w" val="1"/>
              <dgm:constr type="h" refType="w" fact="1.06"/>
              <dgm:constr type="h" for="ch" forName="childRect" refType="h" fact="0.65"/>
              <dgm:constr type="w" for="ch" forName="childRect" refType="w" fact="0.923"/>
              <dgm:constr type="r" for="ch" forName="childRect" refType="w"/>
              <dgm:constr type="t" for="ch" forName="childRect"/>
              <dgm:constr type="w" for="ch" forName="parentText" refType="w" fact="0.65"/>
              <dgm:constr type="h" for="ch" forName="parentText" refType="h" refFor="ch" refForName="childRect" fact="0.43"/>
              <dgm:constr type="r" for="ch" forName="parentText" refType="w"/>
              <dgm:constr type="t" for="ch" forName="parentText" refType="h" refFor="ch" refForName="childRect"/>
              <dgm:constr type="w" for="ch" forName="parentRect" refType="w" fact="0.923"/>
              <dgm:constr type="h" for="ch" forName="parentRect" refType="h" refFor="ch" refForName="parentText"/>
              <dgm:constr type="r" for="ch" forName="parentRect" refType="w"/>
              <dgm:constr type="t" for="ch" forName="parentRect" refType="t" refFor="ch" refForName="parentText"/>
              <dgm:constr type="w" for="ch" forName="adorn" refType="w" refFor="ch" refForName="parentRect" fact="0.35"/>
              <dgm:constr type="h" for="ch" forName="adorn" refType="w" refFor="ch" refForName="parentRect" fact="0.35"/>
              <dgm:constr type="b" for="ch" forName="adorn" refType="h"/>
              <dgm:constr type="l" for="ch" forName="adorn"/>
            </dgm:constrLst>
          </dgm:else>
        </dgm:choose>
        <dgm:ruleLst/>
        <dgm:layoutNode name="childRect" styleLbl="bgAcc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ound2SameRect" r:blip="">
            <dgm:adjLst>
              <dgm:adj idx="1" val="0.08"/>
            </dgm:adjLst>
          </dgm:shape>
          <dgm:presOf axis="des" ptType="node"/>
          <dgm:constrLst>
            <dgm:constr type="secFontSz" refType="primFontSz"/>
            <dgm:constr type="tMarg" refType="primFontSz" fact="0.3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  <dgm:layoutNode name="parentText">
          <dgm:varLst>
            <dgm:chMax val="0"/>
            <dgm:bulletEnabled val="1"/>
          </dgm:varLst>
          <dgm:choose name="Name6">
            <dgm:if name="Name7" func="var" arg="dir" op="equ" val="norm">
              <dgm:alg type="tx">
                <dgm:param type="parTxLTRAlign" val="l"/>
                <dgm:param type="parTxRTLAlign" val="l"/>
              </dgm:alg>
            </dgm:if>
            <dgm:else name="Name8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ect" r:blip="" zOrderOff="1" hideGeom="1">
            <dgm:adjLst/>
          </dgm:shape>
          <dgm:presOf axis="self" ptType="node"/>
          <dgm:constrLst>
            <dgm:constr type="tMarg"/>
            <dgm:constr type="bMarg"/>
            <dgm:constr type="lMarg" refType="primFontSz" fact="0.3"/>
            <dgm:constr type="rMarg" refType="primFontSz" fact="0.1"/>
          </dgm:constrLst>
          <dgm:ruleLst>
            <dgm:rule type="primFontSz" val="5" fact="NaN" max="NaN"/>
          </dgm:ruleLst>
        </dgm:layoutNode>
        <dgm:layoutNode name="parentRect" styleLbl="alignNode1">
          <dgm:alg type="sp"/>
          <dgm:shape xmlns:r="http://schemas.openxmlformats.org/officeDocument/2006/relationships" type="rect" r:blip="">
            <dgm:adjLst/>
          </dgm:shape>
          <dgm:presOf axis="self" ptType="node"/>
          <dgm:constrLst/>
          <dgm:ruleLst/>
        </dgm:layoutNode>
        <dgm:layoutNode name="adorn" styleLbl="fgAccFollowNod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w" val="1"/>
            <dgm:constr type="h" refType="w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0.0719</cdr:x>
      <cdr:y>0.3884</cdr:y>
    </cdr:from>
    <cdr:to>
      <cdr:x>0.16185</cdr:x>
      <cdr:y>0.44603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288032" y="316780"/>
          <a:ext cx="504056" cy="254447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ru-RU"/>
        </a:p>
      </cdr:txBody>
    </cdr:sp>
  </cdr:relSizeAnchor>
  <cdr:relSizeAnchor xmlns:cdr="http://schemas.openxmlformats.org/drawingml/2006/chartDrawing">
    <cdr:from>
      <cdr:x>0.20455</cdr:x>
      <cdr:y>0.10674</cdr:y>
    </cdr:from>
    <cdr:to>
      <cdr:x>0.31818</cdr:x>
      <cdr:y>0.13261</cdr:y>
    </cdr:to>
    <cdr:sp macro="" textlink="">
      <cdr:nvSpPr>
        <cdr:cNvPr id="6" name="Прямая соединительная линия 5"/>
        <cdr:cNvSpPr/>
      </cdr:nvSpPr>
      <cdr:spPr>
        <a:xfrm xmlns:a="http://schemas.openxmlformats.org/drawingml/2006/main" flipV="1">
          <a:off x="642942" y="188595"/>
          <a:ext cx="357190" cy="45719"/>
        </a:xfrm>
        <a:prstGeom xmlns:a="http://schemas.openxmlformats.org/drawingml/2006/main" prst="line">
          <a:avLst/>
        </a:prstGeom>
        <a:ln xmlns:a="http://schemas.openxmlformats.org/drawingml/2006/main">
          <a:solidFill>
            <a:schemeClr val="tx1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  <cdr:txBody>
        <a:bodyPr xmlns:a="http://schemas.openxmlformats.org/drawingml/2006/main"/>
        <a:lstStyle xmlns:a="http://schemas.openxmlformats.org/drawingml/2006/main"/>
        <a:p xmlns:a="http://schemas.openxmlformats.org/drawingml/2006/main">
          <a:endParaRPr lang="ru-RU"/>
        </a:p>
      </cdr:txBody>
    </cdr:sp>
  </cdr:relSizeAnchor>
  <cdr:relSizeAnchor xmlns:cdr="http://schemas.openxmlformats.org/drawingml/2006/chartDrawing">
    <cdr:from>
      <cdr:x>0.02273</cdr:x>
      <cdr:y>0.00072</cdr:y>
    </cdr:from>
    <cdr:to>
      <cdr:x>0.19527</cdr:x>
      <cdr:y>0.44475</cdr:y>
    </cdr:to>
    <cdr:sp macro="" textlink="">
      <cdr:nvSpPr>
        <cdr:cNvPr id="7" name="TextBox 6"/>
        <cdr:cNvSpPr txBox="1"/>
      </cdr:nvSpPr>
      <cdr:spPr>
        <a:xfrm xmlns:a="http://schemas.openxmlformats.org/drawingml/2006/main">
          <a:off x="71438" y="1272"/>
          <a:ext cx="542349" cy="78454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/>
        <a:p xmlns:a="http://schemas.openxmlformats.org/drawingml/2006/main">
          <a:pPr algn="ctr"/>
          <a:r>
            <a:rPr lang="ru-RU" sz="1400" dirty="0"/>
            <a:t>680,0 </a:t>
          </a:r>
        </a:p>
        <a:p xmlns:a="http://schemas.openxmlformats.org/drawingml/2006/main">
          <a:pPr algn="ctr"/>
          <a:r>
            <a:rPr lang="ru-RU" sz="1400" dirty="0"/>
            <a:t>млн.</a:t>
          </a:r>
        </a:p>
        <a:p xmlns:a="http://schemas.openxmlformats.org/drawingml/2006/main">
          <a:pPr algn="ctr"/>
          <a:r>
            <a:rPr lang="ru-RU" sz="1400" dirty="0"/>
            <a:t>руб.</a:t>
          </a:r>
        </a:p>
      </cdr:txBody>
    </cdr:sp>
  </cdr:relSizeAnchor>
  <cdr:relSizeAnchor xmlns:cdr="http://schemas.openxmlformats.org/drawingml/2006/chartDrawing">
    <cdr:from>
      <cdr:x>0.65909</cdr:x>
      <cdr:y>0.12129</cdr:y>
    </cdr:from>
    <cdr:to>
      <cdr:x>0.77273</cdr:x>
      <cdr:y>0.14717</cdr:y>
    </cdr:to>
    <cdr:sp macro="" textlink="">
      <cdr:nvSpPr>
        <cdr:cNvPr id="9" name="Прямая соединительная линия 8"/>
        <cdr:cNvSpPr/>
      </cdr:nvSpPr>
      <cdr:spPr>
        <a:xfrm xmlns:a="http://schemas.openxmlformats.org/drawingml/2006/main" flipV="1">
          <a:off x="2071702" y="214314"/>
          <a:ext cx="357190" cy="45719"/>
        </a:xfrm>
        <a:prstGeom xmlns:a="http://schemas.openxmlformats.org/drawingml/2006/main" prst="line">
          <a:avLst/>
        </a:prstGeom>
        <a:ln xmlns:a="http://schemas.openxmlformats.org/drawingml/2006/main">
          <a:solidFill>
            <a:schemeClr val="tx1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  <cdr:txBody>
        <a:bodyPr xmlns:a="http://schemas.openxmlformats.org/drawingml/2006/main"/>
        <a:lstStyle xmlns:a="http://schemas.openxmlformats.org/drawingml/2006/main"/>
        <a:p xmlns:a="http://schemas.openxmlformats.org/drawingml/2006/main">
          <a:endParaRPr lang="ru-RU"/>
        </a:p>
      </cdr:txBody>
    </cdr:sp>
  </cdr:relSizeAnchor>
  <cdr:relSizeAnchor xmlns:cdr="http://schemas.openxmlformats.org/drawingml/2006/chartDrawing">
    <cdr:from>
      <cdr:x>0.73449</cdr:x>
      <cdr:y>0.47343</cdr:y>
    </cdr:from>
    <cdr:to>
      <cdr:x>0.81886</cdr:x>
      <cdr:y>0.59904</cdr:y>
    </cdr:to>
    <cdr:sp macro="" textlink="">
      <cdr:nvSpPr>
        <cdr:cNvPr id="11" name="Прямая соединительная линия 10"/>
        <cdr:cNvSpPr/>
      </cdr:nvSpPr>
      <cdr:spPr>
        <a:xfrm xmlns:a="http://schemas.openxmlformats.org/drawingml/2006/main" rot="16200000" flipH="1">
          <a:off x="2857502" y="895351"/>
          <a:ext cx="247654" cy="323851"/>
        </a:xfrm>
        <a:prstGeom xmlns:a="http://schemas.openxmlformats.org/drawingml/2006/main" prst="line">
          <a:avLst/>
        </a:prstGeom>
        <a:ln xmlns:a="http://schemas.openxmlformats.org/drawingml/2006/main">
          <a:solidFill>
            <a:schemeClr val="tx1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  <cdr:txBody>
        <a:bodyPr xmlns:a="http://schemas.openxmlformats.org/drawingml/2006/main"/>
        <a:lstStyle xmlns:a="http://schemas.openxmlformats.org/drawingml/2006/main"/>
        <a:p xmlns:a="http://schemas.openxmlformats.org/drawingml/2006/main">
          <a:endParaRPr lang="ru-RU"/>
        </a:p>
      </cdr:txBody>
    </cdr:sp>
  </cdr:relSizeAnchor>
  <cdr:relSizeAnchor xmlns:cdr="http://schemas.openxmlformats.org/drawingml/2006/chartDrawing">
    <cdr:from>
      <cdr:x>0.15909</cdr:x>
      <cdr:y>0.40432</cdr:y>
    </cdr:from>
    <cdr:to>
      <cdr:x>0.22728</cdr:x>
      <cdr:y>0.47391</cdr:y>
    </cdr:to>
    <cdr:sp macro="" textlink="">
      <cdr:nvSpPr>
        <cdr:cNvPr id="13" name="Прямая соединительная линия 12"/>
        <cdr:cNvSpPr/>
      </cdr:nvSpPr>
      <cdr:spPr>
        <a:xfrm xmlns:a="http://schemas.openxmlformats.org/drawingml/2006/main" flipV="1">
          <a:off x="500066" y="714380"/>
          <a:ext cx="214339" cy="122957"/>
        </a:xfrm>
        <a:prstGeom xmlns:a="http://schemas.openxmlformats.org/drawingml/2006/main" prst="line">
          <a:avLst/>
        </a:prstGeom>
        <a:ln xmlns:a="http://schemas.openxmlformats.org/drawingml/2006/main">
          <a:solidFill>
            <a:schemeClr val="tx1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  <cdr:txBody>
        <a:bodyPr xmlns:a="http://schemas.openxmlformats.org/drawingml/2006/main"/>
        <a:lstStyle xmlns:a="http://schemas.openxmlformats.org/drawingml/2006/main"/>
        <a:p xmlns:a="http://schemas.openxmlformats.org/drawingml/2006/main">
          <a:endParaRPr lang="ru-RU"/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0.0719</cdr:x>
      <cdr:y>0.3884</cdr:y>
    </cdr:from>
    <cdr:to>
      <cdr:x>0.16185</cdr:x>
      <cdr:y>0.44603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288032" y="316780"/>
          <a:ext cx="504056" cy="254447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ru-RU"/>
        </a:p>
      </cdr:txBody>
    </cdr:sp>
  </cdr:relSizeAnchor>
  <cdr:relSizeAnchor xmlns:cdr="http://schemas.openxmlformats.org/drawingml/2006/chartDrawing">
    <cdr:from>
      <cdr:x>0.19149</cdr:x>
      <cdr:y>0.09024</cdr:y>
    </cdr:from>
    <cdr:to>
      <cdr:x>0.3027</cdr:x>
      <cdr:y>0.11933</cdr:y>
    </cdr:to>
    <cdr:sp macro="" textlink="">
      <cdr:nvSpPr>
        <cdr:cNvPr id="6" name="Прямая соединительная линия 5"/>
        <cdr:cNvSpPr/>
      </cdr:nvSpPr>
      <cdr:spPr>
        <a:xfrm xmlns:a="http://schemas.openxmlformats.org/drawingml/2006/main" flipV="1">
          <a:off x="642942" y="141823"/>
          <a:ext cx="373388" cy="45719"/>
        </a:xfrm>
        <a:prstGeom xmlns:a="http://schemas.openxmlformats.org/drawingml/2006/main" prst="line">
          <a:avLst/>
        </a:prstGeom>
        <a:ln xmlns:a="http://schemas.openxmlformats.org/drawingml/2006/main">
          <a:solidFill>
            <a:schemeClr val="tx1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  <cdr:txBody>
        <a:bodyPr xmlns:a="http://schemas.openxmlformats.org/drawingml/2006/main"/>
        <a:lstStyle xmlns:a="http://schemas.openxmlformats.org/drawingml/2006/main"/>
        <a:p xmlns:a="http://schemas.openxmlformats.org/drawingml/2006/main">
          <a:endParaRPr lang="ru-RU"/>
        </a:p>
      </cdr:txBody>
    </cdr:sp>
  </cdr:relSizeAnchor>
  <cdr:relSizeAnchor xmlns:cdr="http://schemas.openxmlformats.org/drawingml/2006/chartDrawing">
    <cdr:from>
      <cdr:x>0.02128</cdr:x>
      <cdr:y>0</cdr:y>
    </cdr:from>
    <cdr:to>
      <cdr:x>0.17126</cdr:x>
      <cdr:y>0.48726</cdr:y>
    </cdr:to>
    <cdr:sp macro="" textlink="">
      <cdr:nvSpPr>
        <cdr:cNvPr id="7" name="TextBox 6"/>
        <cdr:cNvSpPr txBox="1"/>
      </cdr:nvSpPr>
      <cdr:spPr>
        <a:xfrm xmlns:a="http://schemas.openxmlformats.org/drawingml/2006/main">
          <a:off x="71438" y="0"/>
          <a:ext cx="503580" cy="76579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/>
        <a:p xmlns:a="http://schemas.openxmlformats.org/drawingml/2006/main">
          <a:pPr algn="ctr"/>
          <a:r>
            <a:rPr lang="ru-RU" sz="1400" dirty="0"/>
            <a:t>660,6</a:t>
          </a:r>
        </a:p>
        <a:p xmlns:a="http://schemas.openxmlformats.org/drawingml/2006/main">
          <a:pPr algn="r"/>
          <a:r>
            <a:rPr lang="ru-RU" sz="1400" dirty="0"/>
            <a:t>млн.</a:t>
          </a:r>
        </a:p>
        <a:p xmlns:a="http://schemas.openxmlformats.org/drawingml/2006/main">
          <a:r>
            <a:rPr lang="ru-RU" sz="1400" dirty="0"/>
            <a:t>руб.</a:t>
          </a:r>
        </a:p>
      </cdr:txBody>
    </cdr:sp>
  </cdr:relSizeAnchor>
  <cdr:relSizeAnchor xmlns:cdr="http://schemas.openxmlformats.org/drawingml/2006/chartDrawing">
    <cdr:from>
      <cdr:x>0.625</cdr:x>
      <cdr:y>0.05913</cdr:y>
    </cdr:from>
    <cdr:to>
      <cdr:x>0.76024</cdr:x>
      <cdr:y>0.08696</cdr:y>
    </cdr:to>
    <cdr:sp macro="" textlink="">
      <cdr:nvSpPr>
        <cdr:cNvPr id="9" name="Прямая соединительная линия 8"/>
        <cdr:cNvSpPr/>
      </cdr:nvSpPr>
      <cdr:spPr>
        <a:xfrm xmlns:a="http://schemas.openxmlformats.org/drawingml/2006/main">
          <a:off x="2143140" y="97157"/>
          <a:ext cx="463753" cy="45719"/>
        </a:xfrm>
        <a:prstGeom xmlns:a="http://schemas.openxmlformats.org/drawingml/2006/main" prst="line">
          <a:avLst/>
        </a:prstGeom>
        <a:ln xmlns:a="http://schemas.openxmlformats.org/drawingml/2006/main">
          <a:solidFill>
            <a:schemeClr val="tx1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  <cdr:txBody>
        <a:bodyPr xmlns:a="http://schemas.openxmlformats.org/drawingml/2006/main"/>
        <a:lstStyle xmlns:a="http://schemas.openxmlformats.org/drawingml/2006/main"/>
        <a:p xmlns:a="http://schemas.openxmlformats.org/drawingml/2006/main">
          <a:endParaRPr lang="ru-RU"/>
        </a:p>
      </cdr:txBody>
    </cdr:sp>
  </cdr:relSizeAnchor>
  <cdr:relSizeAnchor xmlns:cdr="http://schemas.openxmlformats.org/drawingml/2006/chartDrawing">
    <cdr:from>
      <cdr:x>0.72426</cdr:x>
      <cdr:y>0.45271</cdr:y>
    </cdr:from>
    <cdr:to>
      <cdr:x>0.80328</cdr:x>
      <cdr:y>0.56115</cdr:y>
    </cdr:to>
    <cdr:sp macro="" textlink="">
      <cdr:nvSpPr>
        <cdr:cNvPr id="11" name="Прямая соединительная линия 10"/>
        <cdr:cNvSpPr/>
      </cdr:nvSpPr>
      <cdr:spPr>
        <a:xfrm xmlns:a="http://schemas.openxmlformats.org/drawingml/2006/main" rot="16200000" flipH="1">
          <a:off x="2872545" y="778152"/>
          <a:ext cx="199352" cy="307503"/>
        </a:xfrm>
        <a:prstGeom xmlns:a="http://schemas.openxmlformats.org/drawingml/2006/main" prst="line">
          <a:avLst/>
        </a:prstGeom>
        <a:ln xmlns:a="http://schemas.openxmlformats.org/drawingml/2006/main">
          <a:solidFill>
            <a:schemeClr val="tx1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  <cdr:txBody>
        <a:bodyPr xmlns:a="http://schemas.openxmlformats.org/drawingml/2006/main"/>
        <a:lstStyle xmlns:a="http://schemas.openxmlformats.org/drawingml/2006/main"/>
        <a:p xmlns:a="http://schemas.openxmlformats.org/drawingml/2006/main">
          <a:endParaRPr lang="ru-RU"/>
        </a:p>
      </cdr:txBody>
    </cdr:sp>
  </cdr:relSizeAnchor>
  <cdr:relSizeAnchor xmlns:cdr="http://schemas.openxmlformats.org/drawingml/2006/chartDrawing">
    <cdr:from>
      <cdr:x>0.16113</cdr:x>
      <cdr:y>0.5091</cdr:y>
    </cdr:from>
    <cdr:to>
      <cdr:x>0.21697</cdr:x>
      <cdr:y>0.56477</cdr:y>
    </cdr:to>
    <cdr:sp macro="" textlink="">
      <cdr:nvSpPr>
        <cdr:cNvPr id="13" name="Прямая соединительная линия 12"/>
        <cdr:cNvSpPr/>
      </cdr:nvSpPr>
      <cdr:spPr>
        <a:xfrm xmlns:a="http://schemas.openxmlformats.org/drawingml/2006/main" flipV="1">
          <a:off x="600092" y="935886"/>
          <a:ext cx="207982" cy="102343"/>
        </a:xfrm>
        <a:prstGeom xmlns:a="http://schemas.openxmlformats.org/drawingml/2006/main" prst="line">
          <a:avLst/>
        </a:prstGeom>
        <a:ln xmlns:a="http://schemas.openxmlformats.org/drawingml/2006/main">
          <a:solidFill>
            <a:schemeClr val="tx1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  <cdr:txBody>
        <a:bodyPr xmlns:a="http://schemas.openxmlformats.org/drawingml/2006/main"/>
        <a:lstStyle xmlns:a="http://schemas.openxmlformats.org/drawingml/2006/main"/>
        <a:p xmlns:a="http://schemas.openxmlformats.org/drawingml/2006/main">
          <a:endParaRPr lang="ru-RU"/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54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560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806450" y="685800"/>
            <a:ext cx="52451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54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noProof="0"/>
              <a:t>Образец текста</a:t>
            </a:r>
          </a:p>
          <a:p>
            <a:pPr lvl="1"/>
            <a:r>
              <a:rPr lang="ru-RU" altLang="ru-RU" noProof="0"/>
              <a:t>Второй уровень</a:t>
            </a:r>
          </a:p>
          <a:p>
            <a:pPr lvl="2"/>
            <a:r>
              <a:rPr lang="ru-RU" altLang="ru-RU" noProof="0"/>
              <a:t>Третий уровень</a:t>
            </a:r>
          </a:p>
          <a:p>
            <a:pPr lvl="3"/>
            <a:r>
              <a:rPr lang="ru-RU" altLang="ru-RU" noProof="0"/>
              <a:t>Четвертый уровень</a:t>
            </a:r>
          </a:p>
          <a:p>
            <a:pPr lvl="4"/>
            <a:r>
              <a:rPr lang="ru-RU" altLang="ru-RU" noProof="0"/>
              <a:t>Пятый уровень</a:t>
            </a:r>
          </a:p>
        </p:txBody>
      </p:sp>
      <p:sp>
        <p:nvSpPr>
          <p:cNvPr id="1054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54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69F06227-2588-44A4-9785-95528F671A6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714" kern="1200">
        <a:solidFill>
          <a:schemeClr val="tx1"/>
        </a:solidFill>
        <a:latin typeface="Arial" charset="0"/>
        <a:ea typeface="+mn-ea"/>
        <a:cs typeface="+mn-cs"/>
      </a:defRPr>
    </a:lvl1pPr>
    <a:lvl2pPr marL="650843" algn="l" rtl="0" eaLnBrk="0" fontAlgn="base" hangingPunct="0">
      <a:spcBef>
        <a:spcPct val="30000"/>
      </a:spcBef>
      <a:spcAft>
        <a:spcPct val="0"/>
      </a:spcAft>
      <a:defRPr sz="1714" kern="1200">
        <a:solidFill>
          <a:schemeClr val="tx1"/>
        </a:solidFill>
        <a:latin typeface="Arial" charset="0"/>
        <a:ea typeface="+mn-ea"/>
        <a:cs typeface="+mn-cs"/>
      </a:defRPr>
    </a:lvl2pPr>
    <a:lvl3pPr marL="1303953" algn="l" rtl="0" eaLnBrk="0" fontAlgn="base" hangingPunct="0">
      <a:spcBef>
        <a:spcPct val="30000"/>
      </a:spcBef>
      <a:spcAft>
        <a:spcPct val="0"/>
      </a:spcAft>
      <a:defRPr sz="1714" kern="1200">
        <a:solidFill>
          <a:schemeClr val="tx1"/>
        </a:solidFill>
        <a:latin typeface="Arial" charset="0"/>
        <a:ea typeface="+mn-ea"/>
        <a:cs typeface="+mn-cs"/>
      </a:defRPr>
    </a:lvl3pPr>
    <a:lvl4pPr marL="1957064" algn="l" rtl="0" eaLnBrk="0" fontAlgn="base" hangingPunct="0">
      <a:spcBef>
        <a:spcPct val="30000"/>
      </a:spcBef>
      <a:spcAft>
        <a:spcPct val="0"/>
      </a:spcAft>
      <a:defRPr sz="1714" kern="1200">
        <a:solidFill>
          <a:schemeClr val="tx1"/>
        </a:solidFill>
        <a:latin typeface="Arial" charset="0"/>
        <a:ea typeface="+mn-ea"/>
        <a:cs typeface="+mn-cs"/>
      </a:defRPr>
    </a:lvl4pPr>
    <a:lvl5pPr marL="2610174" algn="l" rtl="0" eaLnBrk="0" fontAlgn="base" hangingPunct="0">
      <a:spcBef>
        <a:spcPct val="30000"/>
      </a:spcBef>
      <a:spcAft>
        <a:spcPct val="0"/>
      </a:spcAft>
      <a:defRPr sz="1714" kern="1200">
        <a:solidFill>
          <a:schemeClr val="tx1"/>
        </a:solidFill>
        <a:latin typeface="Arial" charset="0"/>
        <a:ea typeface="+mn-ea"/>
        <a:cs typeface="+mn-cs"/>
      </a:defRPr>
    </a:lvl5pPr>
    <a:lvl6pPr marL="3265205" algn="l" defTabSz="1306080" rtl="0" eaLnBrk="1" latinLnBrk="0" hangingPunct="1">
      <a:defRPr sz="1714" kern="1200">
        <a:solidFill>
          <a:schemeClr val="tx1"/>
        </a:solidFill>
        <a:latin typeface="+mn-lt"/>
        <a:ea typeface="+mn-ea"/>
        <a:cs typeface="+mn-cs"/>
      </a:defRPr>
    </a:lvl6pPr>
    <a:lvl7pPr marL="3918247" algn="l" defTabSz="1306080" rtl="0" eaLnBrk="1" latinLnBrk="0" hangingPunct="1">
      <a:defRPr sz="1714" kern="1200">
        <a:solidFill>
          <a:schemeClr val="tx1"/>
        </a:solidFill>
        <a:latin typeface="+mn-lt"/>
        <a:ea typeface="+mn-ea"/>
        <a:cs typeface="+mn-cs"/>
      </a:defRPr>
    </a:lvl7pPr>
    <a:lvl8pPr marL="4571287" algn="l" defTabSz="1306080" rtl="0" eaLnBrk="1" latinLnBrk="0" hangingPunct="1">
      <a:defRPr sz="1714" kern="1200">
        <a:solidFill>
          <a:schemeClr val="tx1"/>
        </a:solidFill>
        <a:latin typeface="+mn-lt"/>
        <a:ea typeface="+mn-ea"/>
        <a:cs typeface="+mn-cs"/>
      </a:defRPr>
    </a:lvl8pPr>
    <a:lvl9pPr marL="5224329" algn="l" defTabSz="1306080" rtl="0" eaLnBrk="1" latinLnBrk="0" hangingPunct="1">
      <a:defRPr sz="1714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806450" y="685800"/>
            <a:ext cx="5245100" cy="3429000"/>
          </a:xfrm>
          <a:ln/>
        </p:spPr>
      </p:sp>
      <p:sp>
        <p:nvSpPr>
          <p:cNvPr id="26627" name="Заметки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ru-RU" altLang="ru-RU"/>
          </a:p>
        </p:txBody>
      </p:sp>
      <p:sp>
        <p:nvSpPr>
          <p:cNvPr id="26628" name="Номер слайда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>
              <a:spcBef>
                <a:spcPct val="20000"/>
              </a:spcBef>
              <a:buFontTx/>
              <a:buChar char="•"/>
            </a:pPr>
            <a:fld id="{E68221EF-C934-4CDE-8EA8-E5AC431A3E96}" type="slidenum">
              <a:rPr lang="ru-RU" altLang="ru-RU" sz="1200" b="1">
                <a:solidFill>
                  <a:schemeClr val="tx2"/>
                </a:solidFill>
              </a:rPr>
              <a:pPr algn="r">
                <a:spcBef>
                  <a:spcPct val="20000"/>
                </a:spcBef>
                <a:buFontTx/>
                <a:buChar char="•"/>
              </a:pPr>
              <a:t>1</a:t>
            </a:fld>
            <a:endParaRPr lang="ru-RU" altLang="ru-RU" sz="1200" b="1">
              <a:solidFill>
                <a:schemeClr val="tx2"/>
              </a:solidFill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806450" y="685800"/>
            <a:ext cx="5245100" cy="3429000"/>
          </a:xfrm>
          <a:ln/>
        </p:spPr>
      </p:sp>
      <p:sp>
        <p:nvSpPr>
          <p:cNvPr id="31747" name="Заметки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ru-RU" altLang="ru-RU"/>
          </a:p>
        </p:txBody>
      </p:sp>
      <p:sp>
        <p:nvSpPr>
          <p:cNvPr id="31748" name="Номер слайда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>
              <a:spcBef>
                <a:spcPct val="20000"/>
              </a:spcBef>
              <a:buFontTx/>
              <a:buChar char="•"/>
            </a:pPr>
            <a:fld id="{C7F960ED-FA96-4C83-8989-64A9507DF403}" type="slidenum">
              <a:rPr lang="ru-RU" altLang="ru-RU" sz="1200" b="1">
                <a:solidFill>
                  <a:schemeClr val="tx2"/>
                </a:solidFill>
              </a:rPr>
              <a:pPr algn="r">
                <a:spcBef>
                  <a:spcPct val="20000"/>
                </a:spcBef>
                <a:buFontTx/>
                <a:buChar char="•"/>
              </a:pPr>
              <a:t>3</a:t>
            </a:fld>
            <a:endParaRPr lang="ru-RU" altLang="ru-RU" sz="1200" b="1">
              <a:solidFill>
                <a:schemeClr val="tx2"/>
              </a:solidFill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806450" y="685800"/>
            <a:ext cx="5245100" cy="3429000"/>
          </a:xfrm>
          <a:ln/>
        </p:spPr>
      </p:sp>
      <p:sp>
        <p:nvSpPr>
          <p:cNvPr id="32771" name="Заметки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ru-RU" altLang="ru-RU"/>
          </a:p>
        </p:txBody>
      </p:sp>
      <p:sp>
        <p:nvSpPr>
          <p:cNvPr id="32772" name="Номер слайда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>
              <a:spcBef>
                <a:spcPct val="20000"/>
              </a:spcBef>
              <a:buFontTx/>
              <a:buChar char="•"/>
            </a:pPr>
            <a:fld id="{EE99022E-9949-4609-B1FC-B09C752B9536}" type="slidenum">
              <a:rPr lang="ru-RU" altLang="ru-RU" sz="1200" b="1">
                <a:solidFill>
                  <a:schemeClr val="tx2"/>
                </a:solidFill>
              </a:rPr>
              <a:pPr algn="r">
                <a:spcBef>
                  <a:spcPct val="20000"/>
                </a:spcBef>
                <a:buFontTx/>
                <a:buChar char="•"/>
              </a:pPr>
              <a:t>4</a:t>
            </a:fld>
            <a:endParaRPr lang="ru-RU" altLang="ru-RU" sz="1200" b="1">
              <a:solidFill>
                <a:schemeClr val="tx2"/>
              </a:solidFill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806450" y="685800"/>
            <a:ext cx="5245100" cy="3429000"/>
          </a:xfrm>
          <a:ln/>
        </p:spPr>
      </p:sp>
      <p:sp>
        <p:nvSpPr>
          <p:cNvPr id="35843" name="Заметки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ru-RU" altLang="ru-RU"/>
          </a:p>
        </p:txBody>
      </p:sp>
      <p:sp>
        <p:nvSpPr>
          <p:cNvPr id="35844" name="Номер слайда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>
              <a:spcBef>
                <a:spcPct val="20000"/>
              </a:spcBef>
              <a:buFontTx/>
              <a:buChar char="•"/>
            </a:pPr>
            <a:fld id="{F602798D-99A5-4B3E-90AC-DAD1B8BBCC87}" type="slidenum">
              <a:rPr lang="ru-RU" altLang="ru-RU" sz="1200" b="1">
                <a:solidFill>
                  <a:schemeClr val="tx2"/>
                </a:solidFill>
              </a:rPr>
              <a:pPr algn="r">
                <a:spcBef>
                  <a:spcPct val="20000"/>
                </a:spcBef>
                <a:buFontTx/>
                <a:buChar char="•"/>
              </a:pPr>
              <a:t>5</a:t>
            </a:fld>
            <a:endParaRPr lang="ru-RU" altLang="ru-RU" sz="1200" b="1">
              <a:solidFill>
                <a:schemeClr val="tx2"/>
              </a:solidFill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806450" y="685800"/>
            <a:ext cx="5245100" cy="3429000"/>
          </a:xfrm>
          <a:ln/>
        </p:spPr>
      </p:sp>
      <p:sp>
        <p:nvSpPr>
          <p:cNvPr id="34819" name="Заметки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ru-RU" altLang="ru-RU"/>
          </a:p>
        </p:txBody>
      </p:sp>
      <p:sp>
        <p:nvSpPr>
          <p:cNvPr id="34820" name="Номер слайда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>
              <a:spcBef>
                <a:spcPct val="20000"/>
              </a:spcBef>
              <a:buFontTx/>
              <a:buChar char="•"/>
            </a:pPr>
            <a:fld id="{C3D0C7FE-8D07-47FE-AE12-3B34CCF2F85B}" type="slidenum">
              <a:rPr lang="ru-RU" altLang="ru-RU" sz="1200" b="1">
                <a:solidFill>
                  <a:schemeClr val="tx2"/>
                </a:solidFill>
              </a:rPr>
              <a:pPr algn="r">
                <a:spcBef>
                  <a:spcPct val="20000"/>
                </a:spcBef>
                <a:buFontTx/>
                <a:buChar char="•"/>
              </a:pPr>
              <a:t>6</a:t>
            </a:fld>
            <a:endParaRPr lang="ru-RU" altLang="ru-RU" sz="1200" b="1">
              <a:solidFill>
                <a:schemeClr val="tx2"/>
              </a:solidFill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806450" y="685800"/>
            <a:ext cx="5245100" cy="3429000"/>
          </a:xfrm>
          <a:ln/>
        </p:spPr>
      </p:sp>
      <p:sp>
        <p:nvSpPr>
          <p:cNvPr id="35843" name="Заметки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ru-RU" altLang="ru-RU"/>
          </a:p>
        </p:txBody>
      </p:sp>
      <p:sp>
        <p:nvSpPr>
          <p:cNvPr id="35844" name="Номер слайда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>
              <a:spcBef>
                <a:spcPct val="20000"/>
              </a:spcBef>
              <a:buFontTx/>
              <a:buChar char="•"/>
            </a:pPr>
            <a:fld id="{F602798D-99A5-4B3E-90AC-DAD1B8BBCC87}" type="slidenum">
              <a:rPr lang="ru-RU" altLang="ru-RU" sz="1200" b="1">
                <a:solidFill>
                  <a:schemeClr val="tx2"/>
                </a:solidFill>
              </a:rPr>
              <a:pPr algn="r">
                <a:spcBef>
                  <a:spcPct val="20000"/>
                </a:spcBef>
                <a:buFontTx/>
                <a:buChar char="•"/>
              </a:pPr>
              <a:t>7</a:t>
            </a:fld>
            <a:endParaRPr lang="ru-RU" altLang="ru-RU" sz="1200" b="1">
              <a:solidFill>
                <a:schemeClr val="tx2"/>
              </a:solidFill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806450" y="685800"/>
            <a:ext cx="5245100" cy="3429000"/>
          </a:xfrm>
          <a:ln/>
        </p:spPr>
      </p:sp>
      <p:sp>
        <p:nvSpPr>
          <p:cNvPr id="27651" name="Заметки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ru-RU" altLang="ru-RU"/>
          </a:p>
        </p:txBody>
      </p:sp>
      <p:sp>
        <p:nvSpPr>
          <p:cNvPr id="27652" name="Номер слайда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>
              <a:spcBef>
                <a:spcPct val="20000"/>
              </a:spcBef>
              <a:buFontTx/>
              <a:buChar char="•"/>
            </a:pPr>
            <a:fld id="{1576AEB4-FB80-416E-89D5-1856E5E85B78}" type="slidenum">
              <a:rPr lang="ru-RU" altLang="ru-RU" sz="1200" b="1">
                <a:solidFill>
                  <a:schemeClr val="tx2"/>
                </a:solidFill>
              </a:rPr>
              <a:pPr algn="r">
                <a:spcBef>
                  <a:spcPct val="20000"/>
                </a:spcBef>
                <a:buFontTx/>
                <a:buChar char="•"/>
              </a:pPr>
              <a:t>8</a:t>
            </a:fld>
            <a:endParaRPr lang="ru-RU" altLang="ru-RU" sz="1200" b="1">
              <a:solidFill>
                <a:schemeClr val="tx2"/>
              </a:solidFill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806450" y="685800"/>
            <a:ext cx="5245100" cy="3429000"/>
          </a:xfrm>
          <a:ln/>
        </p:spPr>
      </p:sp>
      <p:sp>
        <p:nvSpPr>
          <p:cNvPr id="27651" name="Заметки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ru-RU" altLang="ru-RU"/>
          </a:p>
        </p:txBody>
      </p:sp>
      <p:sp>
        <p:nvSpPr>
          <p:cNvPr id="27652" name="Номер слайда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>
              <a:spcBef>
                <a:spcPct val="20000"/>
              </a:spcBef>
              <a:buFontTx/>
              <a:buChar char="•"/>
            </a:pPr>
            <a:fld id="{1576AEB4-FB80-416E-89D5-1856E5E85B78}" type="slidenum">
              <a:rPr lang="ru-RU" altLang="ru-RU" sz="1200" b="1">
                <a:solidFill>
                  <a:schemeClr val="tx2"/>
                </a:solidFill>
              </a:rPr>
              <a:pPr algn="r">
                <a:spcBef>
                  <a:spcPct val="20000"/>
                </a:spcBef>
                <a:buFontTx/>
                <a:buChar char="•"/>
              </a:pPr>
              <a:t>9</a:t>
            </a:fld>
            <a:endParaRPr lang="ru-RU" altLang="ru-RU" sz="1200" b="1">
              <a:solidFill>
                <a:schemeClr val="tx2"/>
              </a:solidFill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806450" y="685800"/>
            <a:ext cx="5245100" cy="3429000"/>
          </a:xfrm>
          <a:ln/>
        </p:spPr>
      </p:sp>
      <p:sp>
        <p:nvSpPr>
          <p:cNvPr id="27651" name="Заметки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ru-RU" altLang="ru-RU"/>
          </a:p>
        </p:txBody>
      </p:sp>
      <p:sp>
        <p:nvSpPr>
          <p:cNvPr id="27652" name="Номер слайда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>
              <a:spcBef>
                <a:spcPct val="20000"/>
              </a:spcBef>
              <a:buFontTx/>
              <a:buChar char="•"/>
            </a:pPr>
            <a:fld id="{1576AEB4-FB80-416E-89D5-1856E5E85B78}" type="slidenum">
              <a:rPr lang="ru-RU" altLang="ru-RU" sz="1200" b="1">
                <a:solidFill>
                  <a:schemeClr val="tx2"/>
                </a:solidFill>
              </a:rPr>
              <a:pPr algn="r">
                <a:spcBef>
                  <a:spcPct val="20000"/>
                </a:spcBef>
                <a:buFontTx/>
                <a:buChar char="•"/>
              </a:pPr>
              <a:t>10</a:t>
            </a:fld>
            <a:endParaRPr lang="ru-RU" altLang="ru-RU" sz="1200" b="1">
              <a:solidFill>
                <a:schemeClr val="tx2"/>
              </a:solidFill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806450" y="685800"/>
            <a:ext cx="5245100" cy="3429000"/>
          </a:xfrm>
          <a:ln/>
        </p:spPr>
      </p:sp>
      <p:sp>
        <p:nvSpPr>
          <p:cNvPr id="27651" name="Заметки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ru-RU" altLang="ru-RU"/>
          </a:p>
        </p:txBody>
      </p:sp>
      <p:sp>
        <p:nvSpPr>
          <p:cNvPr id="27652" name="Номер слайда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>
              <a:spcBef>
                <a:spcPct val="20000"/>
              </a:spcBef>
              <a:buFontTx/>
              <a:buChar char="•"/>
            </a:pPr>
            <a:fld id="{1576AEB4-FB80-416E-89D5-1856E5E85B78}" type="slidenum">
              <a:rPr lang="ru-RU" altLang="ru-RU" sz="1200" b="1">
                <a:solidFill>
                  <a:schemeClr val="tx2"/>
                </a:solidFill>
              </a:rPr>
              <a:pPr algn="r">
                <a:spcBef>
                  <a:spcPct val="20000"/>
                </a:spcBef>
                <a:buFontTx/>
                <a:buChar char="•"/>
              </a:pPr>
              <a:t>11</a:t>
            </a:fld>
            <a:endParaRPr lang="ru-RU" altLang="ru-RU" sz="1200" b="1">
              <a:solidFill>
                <a:schemeClr val="tx2"/>
              </a:solidFill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806450" y="685800"/>
            <a:ext cx="5245100" cy="3429000"/>
          </a:xfrm>
          <a:ln/>
        </p:spPr>
      </p:sp>
      <p:sp>
        <p:nvSpPr>
          <p:cNvPr id="27651" name="Заметки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ru-RU" altLang="ru-RU"/>
          </a:p>
        </p:txBody>
      </p:sp>
      <p:sp>
        <p:nvSpPr>
          <p:cNvPr id="27652" name="Номер слайда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>
              <a:spcBef>
                <a:spcPct val="20000"/>
              </a:spcBef>
              <a:buFontTx/>
              <a:buChar char="•"/>
            </a:pPr>
            <a:fld id="{1576AEB4-FB80-416E-89D5-1856E5E85B78}" type="slidenum">
              <a:rPr lang="ru-RU" altLang="ru-RU" sz="1200" b="1">
                <a:solidFill>
                  <a:schemeClr val="tx2"/>
                </a:solidFill>
              </a:rPr>
              <a:pPr algn="r">
                <a:spcBef>
                  <a:spcPct val="20000"/>
                </a:spcBef>
                <a:buFontTx/>
                <a:buChar char="•"/>
              </a:pPr>
              <a:t>12</a:t>
            </a:fld>
            <a:endParaRPr lang="ru-RU" altLang="ru-RU" sz="1200" b="1">
              <a:solidFill>
                <a:schemeClr val="tx2"/>
              </a:solidFill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806450" y="685800"/>
            <a:ext cx="5245100" cy="3429000"/>
          </a:xfrm>
          <a:ln/>
        </p:spPr>
      </p:sp>
      <p:sp>
        <p:nvSpPr>
          <p:cNvPr id="38915" name="Заметки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ru-RU" altLang="ru-RU"/>
          </a:p>
        </p:txBody>
      </p:sp>
      <p:sp>
        <p:nvSpPr>
          <p:cNvPr id="38916" name="Номер слайда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>
              <a:spcBef>
                <a:spcPct val="20000"/>
              </a:spcBef>
              <a:buFontTx/>
              <a:buChar char="•"/>
            </a:pPr>
            <a:fld id="{93A219D4-7818-44B4-903D-76C5F47BF8B4}" type="slidenum">
              <a:rPr lang="ru-RU" altLang="ru-RU" sz="1200" b="1">
                <a:solidFill>
                  <a:schemeClr val="tx2"/>
                </a:solidFill>
              </a:rPr>
              <a:pPr algn="r">
                <a:spcBef>
                  <a:spcPct val="20000"/>
                </a:spcBef>
                <a:buFontTx/>
                <a:buChar char="•"/>
              </a:pPr>
              <a:t>13</a:t>
            </a:fld>
            <a:endParaRPr lang="ru-RU" altLang="ru-RU" sz="1200" b="1">
              <a:solidFill>
                <a:schemeClr val="tx2"/>
              </a:solidFill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806450" y="685800"/>
            <a:ext cx="5245100" cy="3429000"/>
          </a:xfrm>
          <a:ln/>
        </p:spPr>
      </p:sp>
      <p:sp>
        <p:nvSpPr>
          <p:cNvPr id="27651" name="Заметки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ru-RU" altLang="ru-RU"/>
          </a:p>
        </p:txBody>
      </p:sp>
      <p:sp>
        <p:nvSpPr>
          <p:cNvPr id="27652" name="Номер слайда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>
              <a:spcBef>
                <a:spcPct val="20000"/>
              </a:spcBef>
              <a:buFontTx/>
              <a:buChar char="•"/>
            </a:pPr>
            <a:fld id="{1576AEB4-FB80-416E-89D5-1856E5E85B78}" type="slidenum">
              <a:rPr lang="ru-RU" altLang="ru-RU" sz="1200" b="1">
                <a:solidFill>
                  <a:schemeClr val="tx2"/>
                </a:solidFill>
              </a:rPr>
              <a:pPr algn="r">
                <a:spcBef>
                  <a:spcPct val="20000"/>
                </a:spcBef>
                <a:buFontTx/>
                <a:buChar char="•"/>
              </a:pPr>
              <a:t>14</a:t>
            </a:fld>
            <a:endParaRPr lang="ru-RU" altLang="ru-RU" sz="1200" b="1">
              <a:solidFill>
                <a:schemeClr val="tx2"/>
              </a:solidFill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806450" y="685800"/>
            <a:ext cx="5245100" cy="3429000"/>
          </a:xfrm>
          <a:ln/>
        </p:spPr>
      </p:sp>
      <p:sp>
        <p:nvSpPr>
          <p:cNvPr id="27651" name="Заметки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ru-RU" altLang="ru-RU"/>
          </a:p>
        </p:txBody>
      </p:sp>
      <p:sp>
        <p:nvSpPr>
          <p:cNvPr id="27652" name="Номер слайда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>
              <a:spcBef>
                <a:spcPct val="20000"/>
              </a:spcBef>
              <a:buFontTx/>
              <a:buChar char="•"/>
            </a:pPr>
            <a:fld id="{1576AEB4-FB80-416E-89D5-1856E5E85B78}" type="slidenum">
              <a:rPr lang="ru-RU" altLang="ru-RU" sz="1200" b="1">
                <a:solidFill>
                  <a:schemeClr val="tx2"/>
                </a:solidFill>
              </a:rPr>
              <a:pPr algn="r">
                <a:spcBef>
                  <a:spcPct val="20000"/>
                </a:spcBef>
                <a:buFontTx/>
                <a:buChar char="•"/>
              </a:pPr>
              <a:t>15</a:t>
            </a:fld>
            <a:endParaRPr lang="ru-RU" altLang="ru-RU" sz="1200" b="1">
              <a:solidFill>
                <a:schemeClr val="tx2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Прямоугольник 22"/>
          <p:cNvSpPr/>
          <p:nvPr/>
        </p:nvSpPr>
        <p:spPr>
          <a:xfrm flipV="1">
            <a:off x="8179144" y="5020028"/>
            <a:ext cx="5644808" cy="120016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Прямоугольник 23"/>
          <p:cNvSpPr/>
          <p:nvPr/>
        </p:nvSpPr>
        <p:spPr>
          <a:xfrm flipV="1">
            <a:off x="8179171" y="5134672"/>
            <a:ext cx="5644781" cy="253009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Прямоугольник 24"/>
          <p:cNvSpPr/>
          <p:nvPr/>
        </p:nvSpPr>
        <p:spPr>
          <a:xfrm flipV="1">
            <a:off x="8179171" y="5422114"/>
            <a:ext cx="5644781" cy="12048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Прямоугольник 25"/>
          <p:cNvSpPr/>
          <p:nvPr/>
        </p:nvSpPr>
        <p:spPr>
          <a:xfrm flipV="1">
            <a:off x="8179171" y="5486987"/>
            <a:ext cx="2972149" cy="24096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>
          <a:xfrm flipV="1">
            <a:off x="8179171" y="5533325"/>
            <a:ext cx="2972149" cy="12048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Скругленный прямоугольник 29"/>
          <p:cNvSpPr/>
          <p:nvPr/>
        </p:nvSpPr>
        <p:spPr bwMode="white">
          <a:xfrm>
            <a:off x="8179171" y="5220829"/>
            <a:ext cx="4631023" cy="36144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Скругленный прямоугольник 30"/>
          <p:cNvSpPr/>
          <p:nvPr/>
        </p:nvSpPr>
        <p:spPr bwMode="white">
          <a:xfrm>
            <a:off x="11151844" y="5350721"/>
            <a:ext cx="2419191" cy="4819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Прямоугольник 6"/>
          <p:cNvSpPr/>
          <p:nvPr/>
        </p:nvSpPr>
        <p:spPr>
          <a:xfrm>
            <a:off x="2" y="4808767"/>
            <a:ext cx="13823950" cy="32171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1" y="4842848"/>
            <a:ext cx="13823952" cy="185355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 flipV="1">
            <a:off x="9696798" y="4800108"/>
            <a:ext cx="4127154" cy="3273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>
          <a:xfrm>
            <a:off x="0" y="0"/>
            <a:ext cx="13823950" cy="487733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691197" y="3164709"/>
            <a:ext cx="12787154" cy="1936894"/>
          </a:xfrm>
        </p:spPr>
        <p:txBody>
          <a:bodyPr anchor="b"/>
          <a:lstStyle>
            <a:lvl1pPr>
              <a:defRPr sz="5797">
                <a:solidFill>
                  <a:schemeClr val="bg1"/>
                </a:solidFill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691197" y="5138529"/>
            <a:ext cx="7487973" cy="2309213"/>
          </a:xfrm>
        </p:spPr>
        <p:txBody>
          <a:bodyPr/>
          <a:lstStyle>
            <a:lvl1pPr marL="84337" indent="0" algn="l">
              <a:buNone/>
              <a:defRPr sz="3162">
                <a:solidFill>
                  <a:schemeClr val="tx2"/>
                </a:solidFill>
              </a:defRPr>
            </a:lvl1pPr>
            <a:lvl2pPr marL="602407" indent="0" algn="ctr">
              <a:buNone/>
            </a:lvl2pPr>
            <a:lvl3pPr marL="1204813" indent="0" algn="ctr">
              <a:buNone/>
            </a:lvl3pPr>
            <a:lvl4pPr marL="1807220" indent="0" algn="ctr">
              <a:buNone/>
            </a:lvl4pPr>
            <a:lvl5pPr marL="2409627" indent="0" algn="ctr">
              <a:buNone/>
            </a:lvl5pPr>
            <a:lvl6pPr marL="3012034" indent="0" algn="ctr">
              <a:buNone/>
            </a:lvl6pPr>
            <a:lvl7pPr marL="3614440" indent="0" algn="ctr">
              <a:buNone/>
            </a:lvl7pPr>
            <a:lvl8pPr marL="4216847" indent="0" algn="ctr">
              <a:buNone/>
            </a:lvl8pPr>
            <a:lvl9pPr marL="4819254" indent="0" algn="ctr">
              <a:buNone/>
            </a:lvl9pPr>
          </a:lstStyle>
          <a:p>
            <a:r>
              <a:rPr kumimoji="0" lang="ru-RU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>
          <a:xfrm>
            <a:off x="10137563" y="5542111"/>
            <a:ext cx="1451515" cy="602403"/>
          </a:xfrm>
        </p:spPr>
        <p:txBody>
          <a:bodyPr/>
          <a:lstStyle/>
          <a:p>
            <a:fld id="{9D21D778-B565-4D7E-94D7-64010A445B68}" type="datetimeFigureOut">
              <a:rPr lang="en-US" smtClean="0"/>
              <a:pPr/>
              <a:t>4/3/2025</a:t>
            </a:fld>
            <a:endParaRPr lang="en-US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8179170" y="5540856"/>
            <a:ext cx="1958393" cy="602403"/>
          </a:xfrm>
        </p:spPr>
        <p:txBody>
          <a:bodyPr/>
          <a:lstStyle/>
          <a:p>
            <a:endParaRPr kumimoji="0" lang="en-US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12578355" y="1497"/>
            <a:ext cx="1130395" cy="481923"/>
          </a:xfrm>
        </p:spPr>
        <p:txBody>
          <a:bodyPr/>
          <a:lstStyle>
            <a:lvl1pPr algn="r">
              <a:defRPr sz="2372">
                <a:solidFill>
                  <a:schemeClr val="bg1"/>
                </a:solidFill>
              </a:defRPr>
            </a:lvl1pPr>
          </a:lstStyle>
          <a:p>
            <a:pPr>
              <a:defRPr/>
            </a:pPr>
            <a:fld id="{9F3EC192-6C8D-4CB0-8FE0-3A9EDCDD578F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21D778-B565-4D7E-94D7-64010A445B68}" type="datetimeFigureOut">
              <a:rPr lang="en-US" smtClean="0"/>
              <a:pPr/>
              <a:t>4/3/2025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83B47EE-B047-45B9-AE51-7E714BC7A775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  <p:transition spd="slow"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91997" y="2610415"/>
            <a:ext cx="11750358" cy="1794660"/>
          </a:xfrm>
        </p:spPr>
        <p:txBody>
          <a:bodyPr anchor="b">
            <a:noAutofit/>
          </a:bodyPr>
          <a:lstStyle>
            <a:lvl1pPr algn="l">
              <a:buNone/>
              <a:defRPr sz="5666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91997" y="4436450"/>
            <a:ext cx="11750358" cy="1989185"/>
          </a:xfrm>
        </p:spPr>
        <p:txBody>
          <a:bodyPr anchor="t"/>
          <a:lstStyle>
            <a:lvl1pPr marL="60241" indent="0">
              <a:buNone/>
              <a:defRPr sz="2767" b="0">
                <a:solidFill>
                  <a:schemeClr val="tx2"/>
                </a:solidFill>
              </a:defRPr>
            </a:lvl1pPr>
            <a:lvl2pPr>
              <a:buNone/>
              <a:defRPr sz="2372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2108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845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845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21D778-B565-4D7E-94D7-64010A445B68}" type="datetimeFigureOut">
              <a:rPr lang="en-US" smtClean="0"/>
              <a:pPr/>
              <a:t>4/3/2025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01CD951-92C2-4CD6-82FF-C61F1B0BF627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  <p:transition spd="slow"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91197" y="2963825"/>
            <a:ext cx="6105578" cy="5963375"/>
          </a:xfrm>
        </p:spPr>
        <p:txBody>
          <a:bodyPr/>
          <a:lstStyle>
            <a:lvl1pPr>
              <a:defRPr sz="2635"/>
            </a:lvl1pPr>
            <a:lvl2pPr>
              <a:defRPr sz="2503"/>
            </a:lvl2pPr>
            <a:lvl3pPr>
              <a:defRPr sz="2372"/>
            </a:lvl3pPr>
            <a:lvl4pPr>
              <a:defRPr sz="2372"/>
            </a:lvl4pPr>
            <a:lvl5pPr>
              <a:defRPr sz="2372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7027175" y="2963825"/>
            <a:ext cx="6105578" cy="5963375"/>
          </a:xfrm>
        </p:spPr>
        <p:txBody>
          <a:bodyPr/>
          <a:lstStyle>
            <a:lvl1pPr>
              <a:defRPr sz="2635"/>
            </a:lvl1pPr>
            <a:lvl2pPr>
              <a:defRPr sz="2503"/>
            </a:lvl2pPr>
            <a:lvl3pPr>
              <a:defRPr sz="2372"/>
            </a:lvl3pPr>
            <a:lvl4pPr>
              <a:defRPr sz="2372"/>
            </a:lvl4pPr>
            <a:lvl5pPr>
              <a:defRPr sz="2372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21D778-B565-4D7E-94D7-64010A445B68}" type="datetimeFigureOut">
              <a:rPr lang="en-US" smtClean="0"/>
              <a:pPr/>
              <a:t>4/3/2025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F3EC192-6C8D-4CB0-8FE0-3A9EDCDD578F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5998" y="1506008"/>
            <a:ext cx="12671954" cy="1409624"/>
          </a:xfrm>
        </p:spPr>
        <p:txBody>
          <a:bodyPr anchor="ctr"/>
          <a:lstStyle>
            <a:lvl1pPr>
              <a:defRPr sz="5270" b="0" i="0" cap="none" baseline="0"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75998" y="2957956"/>
            <a:ext cx="6110186" cy="602403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60241" indent="0">
              <a:buNone/>
              <a:defRPr sz="2503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635" b="1"/>
            </a:lvl2pPr>
            <a:lvl3pPr>
              <a:buNone/>
              <a:defRPr sz="2372" b="1"/>
            </a:lvl3pPr>
            <a:lvl4pPr>
              <a:buNone/>
              <a:defRPr sz="2108" b="1"/>
            </a:lvl4pPr>
            <a:lvl5pPr>
              <a:buNone/>
              <a:defRPr sz="2108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7137575" y="2957956"/>
            <a:ext cx="6110378" cy="602403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60241" indent="0">
              <a:buNone/>
              <a:defRPr sz="2503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635" b="1"/>
            </a:lvl2pPr>
            <a:lvl3pPr>
              <a:buNone/>
              <a:defRPr sz="2372" b="1"/>
            </a:lvl3pPr>
            <a:lvl4pPr>
              <a:buNone/>
              <a:defRPr sz="2108" b="1"/>
            </a:lvl4pPr>
            <a:lvl5pPr>
              <a:buNone/>
              <a:defRPr sz="2108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575998" y="3568725"/>
            <a:ext cx="6110186" cy="5120428"/>
          </a:xfrm>
        </p:spPr>
        <p:txBody>
          <a:bodyPr/>
          <a:lstStyle>
            <a:lvl1pPr>
              <a:defRPr sz="2635"/>
            </a:lvl1pPr>
            <a:lvl2pPr>
              <a:defRPr sz="2635"/>
            </a:lvl2pPr>
            <a:lvl3pPr>
              <a:defRPr sz="2372"/>
            </a:lvl3pPr>
            <a:lvl4pPr>
              <a:defRPr sz="2108"/>
            </a:lvl4pPr>
            <a:lvl5pPr>
              <a:defRPr sz="2108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7133159" y="3568725"/>
            <a:ext cx="6110378" cy="5120428"/>
          </a:xfrm>
        </p:spPr>
        <p:txBody>
          <a:bodyPr/>
          <a:lstStyle>
            <a:lvl1pPr>
              <a:defRPr sz="2635"/>
            </a:lvl1pPr>
            <a:lvl2pPr>
              <a:defRPr sz="2635"/>
            </a:lvl2pPr>
            <a:lvl3pPr>
              <a:defRPr sz="2372"/>
            </a:lvl3pPr>
            <a:lvl4pPr>
              <a:defRPr sz="2108"/>
            </a:lvl4pPr>
            <a:lvl5pPr>
              <a:defRPr sz="2108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26" name="Дата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9D21D778-B565-4D7E-94D7-64010A445B68}" type="datetimeFigureOut">
              <a:rPr lang="en-US" smtClean="0"/>
              <a:pPr/>
              <a:t>4/3/2025</a:t>
            </a:fld>
            <a:endParaRPr lang="en-US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pPr>
              <a:defRPr/>
            </a:pPr>
            <a:fld id="{5EC76487-7730-445F-A94E-A0D68AB497B9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kumimoji="0" lang="en-US"/>
          </a:p>
        </p:txBody>
      </p:sp>
    </p:spTree>
  </p:cSld>
  <p:clrMapOvr>
    <a:masterClrMapping/>
  </p:clrMapOvr>
  <p:transition spd="slow"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91198" y="1506008"/>
            <a:ext cx="12441555" cy="1409624"/>
          </a:xfrm>
        </p:spPr>
        <p:txBody>
          <a:bodyPr anchor="ctr"/>
          <a:lstStyle>
            <a:lvl1pPr>
              <a:defRPr sz="5270">
                <a:solidFill>
                  <a:schemeClr val="tx2"/>
                </a:solidFill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9953244" y="807221"/>
            <a:ext cx="1447197" cy="602403"/>
          </a:xfrm>
        </p:spPr>
        <p:txBody>
          <a:bodyPr/>
          <a:lstStyle/>
          <a:p>
            <a:fld id="{9D21D778-B565-4D7E-94D7-64010A445B68}" type="datetimeFigureOut">
              <a:rPr lang="en-US" smtClean="0"/>
              <a:pPr/>
              <a:t>4/3/2025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7948771" y="807221"/>
            <a:ext cx="2004473" cy="602403"/>
          </a:xfrm>
        </p:spPr>
        <p:txBody>
          <a:bodyPr/>
          <a:lstStyle/>
          <a:p>
            <a:endParaRPr kumimoji="0" lang="en-US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12358611" y="2993"/>
            <a:ext cx="1151996" cy="481923"/>
          </a:xfrm>
        </p:spPr>
        <p:txBody>
          <a:bodyPr/>
          <a:lstStyle/>
          <a:p>
            <a:pPr>
              <a:defRPr/>
            </a:pPr>
            <a:fld id="{9F3EC192-6C8D-4CB0-8FE0-3A9EDCDD578F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21D778-B565-4D7E-94D7-64010A445B68}" type="datetimeFigureOut">
              <a:rPr lang="en-US" smtClean="0"/>
              <a:pPr/>
              <a:t>4/3/2025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3A616EB-8E65-4B21-8694-0B95D69C0CCC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  <p:transition spd="slow"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093445" y="1451948"/>
            <a:ext cx="5114862" cy="1156614"/>
          </a:xfrm>
        </p:spPr>
        <p:txBody>
          <a:bodyPr anchor="b"/>
          <a:lstStyle>
            <a:lvl1pPr algn="l">
              <a:buNone/>
              <a:defRPr sz="2372" b="1"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8093445" y="2649319"/>
            <a:ext cx="5114862" cy="6084274"/>
          </a:xfrm>
        </p:spPr>
        <p:txBody>
          <a:bodyPr/>
          <a:lstStyle>
            <a:lvl1pPr marL="12048" indent="0">
              <a:buNone/>
              <a:defRPr sz="1845"/>
            </a:lvl1pPr>
            <a:lvl2pPr>
              <a:buNone/>
              <a:defRPr sz="1581"/>
            </a:lvl2pPr>
            <a:lvl3pPr>
              <a:buNone/>
              <a:defRPr sz="1318"/>
            </a:lvl3pPr>
            <a:lvl4pPr>
              <a:buNone/>
              <a:defRPr sz="1186"/>
            </a:lvl4pPr>
            <a:lvl5pPr>
              <a:buNone/>
              <a:defRPr sz="1186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230399" y="1022830"/>
            <a:ext cx="7713764" cy="7710763"/>
          </a:xfrm>
        </p:spPr>
        <p:txBody>
          <a:bodyPr/>
          <a:lstStyle>
            <a:lvl1pPr>
              <a:defRPr sz="4216"/>
            </a:lvl1pPr>
            <a:lvl2pPr>
              <a:defRPr sz="3689"/>
            </a:lvl2pPr>
            <a:lvl3pPr>
              <a:defRPr sz="3162"/>
            </a:lvl3pPr>
            <a:lvl4pPr>
              <a:defRPr sz="2635"/>
            </a:lvl4pPr>
            <a:lvl5pPr>
              <a:defRPr sz="2635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21D778-B565-4D7E-94D7-64010A445B68}" type="datetimeFigureOut">
              <a:rPr lang="en-US" smtClean="0"/>
              <a:pPr/>
              <a:t>4/3/2025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A19BD39-78C3-4108-874C-A835B4B50AD5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  <p:transition spd="slow"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24879" y="1461422"/>
            <a:ext cx="887132" cy="6168490"/>
          </a:xfrm>
        </p:spPr>
        <p:txBody>
          <a:bodyPr vert="vert270" lIns="45720" tIns="0" rIns="45720" anchor="t"/>
          <a:lstStyle>
            <a:lvl1pPr algn="ctr">
              <a:buNone/>
              <a:defRPr sz="2635" b="1"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610272" y="1506009"/>
            <a:ext cx="6911975" cy="6024033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4216"/>
            </a:lvl1pPr>
          </a:lstStyle>
          <a:p>
            <a:r>
              <a:rPr kumimoji="0" lang="ru-RU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9204542" y="4314205"/>
            <a:ext cx="3916786" cy="3315707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713"/>
            </a:lvl1pPr>
            <a:lvl2pPr>
              <a:buFontTx/>
              <a:buNone/>
              <a:defRPr sz="1581"/>
            </a:lvl2pPr>
            <a:lvl3pPr>
              <a:buFontTx/>
              <a:buNone/>
              <a:defRPr sz="1318"/>
            </a:lvl3pPr>
            <a:lvl4pPr>
              <a:buFontTx/>
              <a:buNone/>
              <a:defRPr sz="1186"/>
            </a:lvl4pPr>
            <a:lvl5pPr>
              <a:buFontTx/>
              <a:buNone/>
              <a:defRPr sz="1186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21D778-B565-4D7E-94D7-64010A445B68}" type="datetimeFigureOut">
              <a:rPr lang="en-US" smtClean="0"/>
              <a:pPr/>
              <a:t>4/3/2025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4812845-0782-4B25-99BB-47F4FD264A81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  <p:transition spd="slow"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21D778-B565-4D7E-94D7-64010A445B68}" type="datetimeFigureOut">
              <a:rPr lang="en-US" smtClean="0"/>
              <a:pPr/>
              <a:t>4/3/2025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F3EC192-6C8D-4CB0-8FE0-3A9EDCDD578F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10252763" y="1506008"/>
            <a:ext cx="2879990" cy="7228840"/>
          </a:xfrm>
        </p:spPr>
        <p:txBody>
          <a:bodyPr vert="eaVert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91197" y="1506008"/>
            <a:ext cx="9446366" cy="7228840"/>
          </a:xfrm>
        </p:spPr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21D778-B565-4D7E-94D7-64010A445B68}" type="datetimeFigureOut">
              <a:rPr lang="en-US" smtClean="0"/>
              <a:pPr/>
              <a:t>4/3/2025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F3EC192-6C8D-4CB0-8FE0-3A9EDCDD578F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Прямоугольник 27"/>
          <p:cNvSpPr/>
          <p:nvPr/>
        </p:nvSpPr>
        <p:spPr>
          <a:xfrm>
            <a:off x="2" y="483317"/>
            <a:ext cx="13823950" cy="11121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Прямоугольник 28"/>
          <p:cNvSpPr/>
          <p:nvPr/>
        </p:nvSpPr>
        <p:spPr>
          <a:xfrm>
            <a:off x="0" y="-1"/>
            <a:ext cx="13823950" cy="409327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Прямоугольник 29"/>
          <p:cNvSpPr/>
          <p:nvPr/>
        </p:nvSpPr>
        <p:spPr>
          <a:xfrm>
            <a:off x="1" y="406183"/>
            <a:ext cx="13823952" cy="12048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Прямоугольник 30"/>
          <p:cNvSpPr/>
          <p:nvPr/>
        </p:nvSpPr>
        <p:spPr>
          <a:xfrm flipV="1">
            <a:off x="8179144" y="474658"/>
            <a:ext cx="5644808" cy="120016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Прямоугольник 31"/>
          <p:cNvSpPr/>
          <p:nvPr/>
        </p:nvSpPr>
        <p:spPr>
          <a:xfrm flipV="1">
            <a:off x="8179171" y="579889"/>
            <a:ext cx="5644781" cy="237213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Скругленный прямоугольник 32"/>
          <p:cNvSpPr/>
          <p:nvPr/>
        </p:nvSpPr>
        <p:spPr bwMode="white">
          <a:xfrm>
            <a:off x="8174845" y="655508"/>
            <a:ext cx="4631023" cy="36144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Скругленный прямоугольник 33"/>
          <p:cNvSpPr/>
          <p:nvPr/>
        </p:nvSpPr>
        <p:spPr bwMode="white">
          <a:xfrm>
            <a:off x="11147519" y="775987"/>
            <a:ext cx="2419191" cy="4819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Прямоугольник 34"/>
          <p:cNvSpPr/>
          <p:nvPr/>
        </p:nvSpPr>
        <p:spPr bwMode="invGray">
          <a:xfrm>
            <a:off x="13734702" y="-2637"/>
            <a:ext cx="87119" cy="819269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Прямоугольник 35"/>
          <p:cNvSpPr/>
          <p:nvPr/>
        </p:nvSpPr>
        <p:spPr bwMode="invGray">
          <a:xfrm>
            <a:off x="13673497" y="-2637"/>
            <a:ext cx="41472" cy="819269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Прямоугольник 36"/>
          <p:cNvSpPr/>
          <p:nvPr/>
        </p:nvSpPr>
        <p:spPr bwMode="invGray">
          <a:xfrm>
            <a:off x="13644692" y="-2637"/>
            <a:ext cx="13824" cy="819269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Прямоугольник 37"/>
          <p:cNvSpPr/>
          <p:nvPr/>
        </p:nvSpPr>
        <p:spPr bwMode="invGray">
          <a:xfrm>
            <a:off x="13569094" y="-2637"/>
            <a:ext cx="41472" cy="819269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Прямоугольник 38"/>
          <p:cNvSpPr/>
          <p:nvPr/>
        </p:nvSpPr>
        <p:spPr bwMode="invGray">
          <a:xfrm>
            <a:off x="13478770" y="501"/>
            <a:ext cx="82944" cy="77107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Прямоугольник 39"/>
          <p:cNvSpPr/>
          <p:nvPr/>
        </p:nvSpPr>
        <p:spPr bwMode="invGray">
          <a:xfrm>
            <a:off x="13414969" y="501"/>
            <a:ext cx="13824" cy="77107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691198" y="1506008"/>
            <a:ext cx="12441555" cy="1405608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691198" y="2963824"/>
            <a:ext cx="12441555" cy="5698736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/>
              <a:t>Образец текста</a:t>
            </a:r>
          </a:p>
          <a:p>
            <a:pPr lvl="1" eaLnBrk="1" latinLnBrk="0" hangingPunct="1"/>
            <a:r>
              <a:rPr kumimoji="0" lang="ru-RU"/>
              <a:t>Второй уровень</a:t>
            </a:r>
          </a:p>
          <a:p>
            <a:pPr lvl="2" eaLnBrk="1" latinLnBrk="0" hangingPunct="1"/>
            <a:r>
              <a:rPr kumimoji="0" lang="ru-RU"/>
              <a:t>Третий уровень</a:t>
            </a:r>
          </a:p>
          <a:p>
            <a:pPr lvl="3" eaLnBrk="1" latinLnBrk="0" hangingPunct="1"/>
            <a:r>
              <a:rPr kumimoji="0" lang="ru-RU"/>
              <a:t>Четвертый уровень</a:t>
            </a:r>
          </a:p>
          <a:p>
            <a:pPr lvl="4" eaLnBrk="1" latinLnBrk="0" hangingPunct="1"/>
            <a:r>
              <a:rPr kumimoji="0" lang="ru-RU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9957562" y="807221"/>
            <a:ext cx="1447197" cy="602403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054">
                <a:solidFill>
                  <a:schemeClr val="accent2"/>
                </a:solidFill>
              </a:defRPr>
            </a:lvl1pPr>
          </a:lstStyle>
          <a:p>
            <a:pPr algn="r" eaLnBrk="1" latinLnBrk="0" hangingPunct="1"/>
            <a:fld id="{9D21D778-B565-4D7E-94D7-64010A445B68}" type="datetimeFigureOut">
              <a:rPr lang="en-US" smtClean="0"/>
              <a:pPr algn="r" eaLnBrk="1" latinLnBrk="0" hangingPunct="1"/>
              <a:t>4/3/2025</a:t>
            </a:fld>
            <a:endParaRPr lang="en-US" sz="1845" dirty="0">
              <a:solidFill>
                <a:srgbClr val="FFFFFF"/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7948771" y="807221"/>
            <a:ext cx="2004473" cy="602403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054">
                <a:solidFill>
                  <a:schemeClr val="accent2"/>
                </a:solidFill>
              </a:defRPr>
            </a:lvl1pPr>
          </a:lstStyle>
          <a:p>
            <a:pPr algn="l" eaLnBrk="1" latinLnBrk="0" hangingPunct="1"/>
            <a:endParaRPr kumimoji="0" lang="en-US" dirty="0">
              <a:solidFill>
                <a:srgbClr val="FFFFFF"/>
              </a:solidFill>
            </a:endParaRPr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12358611" y="2993"/>
            <a:ext cx="1151996" cy="481923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2372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9F3EC192-6C8D-4CB0-8FE0-3A9EDCDD578F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63" r:id="rId1"/>
    <p:sldLayoutId id="2147484064" r:id="rId2"/>
    <p:sldLayoutId id="2147484065" r:id="rId3"/>
    <p:sldLayoutId id="2147484066" r:id="rId4"/>
    <p:sldLayoutId id="2147484067" r:id="rId5"/>
    <p:sldLayoutId id="2147484068" r:id="rId6"/>
    <p:sldLayoutId id="2147484069" r:id="rId7"/>
    <p:sldLayoutId id="2147484070" r:id="rId8"/>
    <p:sldLayoutId id="2147484071" r:id="rId9"/>
    <p:sldLayoutId id="2147484072" r:id="rId10"/>
    <p:sldLayoutId id="2147484073" r:id="rId11"/>
  </p:sldLayoutIdLst>
  <p:transition spd="slow">
    <p:wipe/>
  </p:transition>
  <p:txStyles>
    <p:titleStyle>
      <a:lvl1pPr algn="l" rtl="0" eaLnBrk="1" latinLnBrk="0" hangingPunct="1">
        <a:spcBef>
          <a:spcPct val="0"/>
        </a:spcBef>
        <a:buNone/>
        <a:defRPr kumimoji="0" sz="527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481925" indent="-337348" algn="l" rtl="0" eaLnBrk="1" latinLnBrk="0" hangingPunct="1">
        <a:spcBef>
          <a:spcPts val="395"/>
        </a:spcBef>
        <a:buClr>
          <a:schemeClr val="accent3"/>
        </a:buClr>
        <a:buFont typeface="Georgia"/>
        <a:buChar char="•"/>
        <a:defRPr kumimoji="0" sz="3689" kern="1200">
          <a:solidFill>
            <a:schemeClr val="tx1"/>
          </a:solidFill>
          <a:latin typeface="+mn-lt"/>
          <a:ea typeface="+mn-ea"/>
          <a:cs typeface="+mn-cs"/>
        </a:defRPr>
      </a:lvl1pPr>
      <a:lvl2pPr marL="867466" indent="-325300" algn="l" rtl="0" eaLnBrk="1" latinLnBrk="0" hangingPunct="1">
        <a:spcBef>
          <a:spcPts val="395"/>
        </a:spcBef>
        <a:buClr>
          <a:schemeClr val="accent2"/>
        </a:buClr>
        <a:buFont typeface="Georgia"/>
        <a:buChar char="▫"/>
        <a:defRPr kumimoji="0" sz="3426" kern="1200">
          <a:solidFill>
            <a:schemeClr val="accent2"/>
          </a:solidFill>
          <a:latin typeface="+mn-lt"/>
          <a:ea typeface="+mn-ea"/>
          <a:cs typeface="+mn-cs"/>
        </a:defRPr>
      </a:lvl2pPr>
      <a:lvl3pPr marL="1216862" indent="-289155" algn="l" rtl="0" eaLnBrk="1" latinLnBrk="0" hangingPunct="1">
        <a:spcBef>
          <a:spcPts val="395"/>
        </a:spcBef>
        <a:buClr>
          <a:schemeClr val="accent1"/>
        </a:buClr>
        <a:buFont typeface="Wingdings 2"/>
        <a:buChar char=""/>
        <a:defRPr kumimoji="0" sz="3162" kern="1200">
          <a:solidFill>
            <a:schemeClr val="accent1"/>
          </a:solidFill>
          <a:latin typeface="+mn-lt"/>
          <a:ea typeface="+mn-ea"/>
          <a:cs typeface="+mn-cs"/>
        </a:defRPr>
      </a:lvl3pPr>
      <a:lvl4pPr marL="1554209" indent="-265059" algn="l" rtl="0" eaLnBrk="1" latinLnBrk="0" hangingPunct="1">
        <a:spcBef>
          <a:spcPts val="395"/>
        </a:spcBef>
        <a:buClr>
          <a:schemeClr val="accent1"/>
        </a:buClr>
        <a:buFont typeface="Wingdings 2"/>
        <a:buChar char=""/>
        <a:defRPr kumimoji="0" sz="2899" kern="1200">
          <a:solidFill>
            <a:schemeClr val="accent1"/>
          </a:solidFill>
          <a:latin typeface="+mn-lt"/>
          <a:ea typeface="+mn-ea"/>
          <a:cs typeface="+mn-cs"/>
        </a:defRPr>
      </a:lvl4pPr>
      <a:lvl5pPr marL="1831316" indent="-240963" algn="l" rtl="0" eaLnBrk="1" latinLnBrk="0" hangingPunct="1">
        <a:spcBef>
          <a:spcPts val="395"/>
        </a:spcBef>
        <a:buClr>
          <a:schemeClr val="accent3"/>
        </a:buClr>
        <a:buFont typeface="Georgia"/>
        <a:buChar char="▫"/>
        <a:defRPr kumimoji="0" sz="2635" kern="1200">
          <a:solidFill>
            <a:schemeClr val="accent3"/>
          </a:solidFill>
          <a:latin typeface="+mn-lt"/>
          <a:ea typeface="+mn-ea"/>
          <a:cs typeface="+mn-cs"/>
        </a:defRPr>
      </a:lvl5pPr>
      <a:lvl6pPr marL="2120472" indent="-240963" algn="l" rtl="0" eaLnBrk="1" latinLnBrk="0" hangingPunct="1">
        <a:spcBef>
          <a:spcPts val="395"/>
        </a:spcBef>
        <a:buClr>
          <a:schemeClr val="accent3"/>
        </a:buClr>
        <a:buFont typeface="Georgia"/>
        <a:buChar char="▫"/>
        <a:defRPr kumimoji="0" sz="2372" kern="1200">
          <a:solidFill>
            <a:schemeClr val="accent3"/>
          </a:solidFill>
          <a:latin typeface="+mn-lt"/>
          <a:ea typeface="+mn-ea"/>
          <a:cs typeface="+mn-cs"/>
        </a:defRPr>
      </a:lvl6pPr>
      <a:lvl7pPr marL="2409627" indent="-240963" algn="l" rtl="0" eaLnBrk="1" latinLnBrk="0" hangingPunct="1">
        <a:spcBef>
          <a:spcPts val="395"/>
        </a:spcBef>
        <a:buClr>
          <a:schemeClr val="accent3"/>
        </a:buClr>
        <a:buFont typeface="Georgia"/>
        <a:buChar char="▫"/>
        <a:defRPr kumimoji="0" sz="2108" kern="1200">
          <a:solidFill>
            <a:schemeClr val="accent3"/>
          </a:solidFill>
          <a:latin typeface="+mn-lt"/>
          <a:ea typeface="+mn-ea"/>
          <a:cs typeface="+mn-cs"/>
        </a:defRPr>
      </a:lvl7pPr>
      <a:lvl8pPr marL="2674686" indent="-240963" algn="l" rtl="0" eaLnBrk="1" latinLnBrk="0" hangingPunct="1">
        <a:spcBef>
          <a:spcPts val="395"/>
        </a:spcBef>
        <a:buClr>
          <a:schemeClr val="accent3"/>
        </a:buClr>
        <a:buFont typeface="Georgia"/>
        <a:buChar char="◦"/>
        <a:defRPr kumimoji="0" sz="1976" kern="1200">
          <a:solidFill>
            <a:schemeClr val="accent3"/>
          </a:solidFill>
          <a:latin typeface="+mn-lt"/>
          <a:ea typeface="+mn-ea"/>
          <a:cs typeface="+mn-cs"/>
        </a:defRPr>
      </a:lvl8pPr>
      <a:lvl9pPr marL="2951793" indent="-240963" algn="l" rtl="0" eaLnBrk="1" latinLnBrk="0" hangingPunct="1">
        <a:spcBef>
          <a:spcPts val="395"/>
        </a:spcBef>
        <a:buClr>
          <a:schemeClr val="accent3"/>
        </a:buClr>
        <a:buFont typeface="Georgia"/>
        <a:buChar char="◦"/>
        <a:defRPr kumimoji="0" sz="1845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602407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1204813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80722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2409627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3012034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361444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4216847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4819254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chart" Target="../charts/char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4"/>
          <p:cNvGrpSpPr>
            <a:grpSpLocks/>
          </p:cNvGrpSpPr>
          <p:nvPr/>
        </p:nvGrpSpPr>
        <p:grpSpPr bwMode="auto">
          <a:xfrm>
            <a:off x="1076152" y="847104"/>
            <a:ext cx="11707324" cy="7948793"/>
            <a:chOff x="288319" y="2386338"/>
            <a:chExt cx="9100393" cy="4159520"/>
          </a:xfrm>
        </p:grpSpPr>
        <p:sp>
          <p:nvSpPr>
            <p:cNvPr id="16" name="Rectangle 4"/>
            <p:cNvSpPr txBox="1">
              <a:spLocks noChangeArrowheads="1"/>
            </p:cNvSpPr>
            <p:nvPr/>
          </p:nvSpPr>
          <p:spPr>
            <a:xfrm>
              <a:off x="288319" y="2386338"/>
              <a:ext cx="8926949" cy="2071065"/>
            </a:xfrm>
            <a:prstGeom prst="rect">
              <a:avLst/>
            </a:prstGeom>
          </p:spPr>
          <p:txBody>
            <a:bodyPr/>
            <a:lstStyle/>
            <a:p>
              <a:pPr algn="ctr">
                <a:buClr>
                  <a:schemeClr val="hlink"/>
                </a:buClr>
                <a:buSzPct val="80000"/>
                <a:buFont typeface="Wingdings" pitchFamily="2" charset="2"/>
                <a:buNone/>
                <a:defRPr/>
              </a:pPr>
              <a:r>
                <a:rPr lang="ru-RU" altLang="ru-RU" sz="4216" b="1" dirty="0">
                  <a:latin typeface="Liberation Serif" pitchFamily="18" charset="0"/>
                </a:rPr>
                <a:t>Доклад</a:t>
              </a:r>
            </a:p>
            <a:p>
              <a:pPr algn="ctr">
                <a:buClr>
                  <a:schemeClr val="hlink"/>
                </a:buClr>
                <a:buSzPct val="80000"/>
                <a:buFont typeface="Wingdings" pitchFamily="2" charset="2"/>
                <a:buNone/>
                <a:defRPr/>
              </a:pPr>
              <a:r>
                <a:rPr lang="ru-RU" altLang="ru-RU" sz="4216" b="1" dirty="0">
                  <a:latin typeface="Liberation Serif" pitchFamily="18" charset="0"/>
                </a:rPr>
                <a:t>по отчету об исполнении бюджета </a:t>
              </a:r>
              <a:br>
                <a:rPr lang="ru-RU" altLang="ru-RU" sz="4216" b="1" dirty="0">
                  <a:latin typeface="Liberation Serif" pitchFamily="18" charset="0"/>
                </a:rPr>
              </a:br>
              <a:r>
                <a:rPr lang="ru-RU" altLang="ru-RU" sz="4216" b="1" dirty="0">
                  <a:latin typeface="Liberation Serif" pitchFamily="18" charset="0"/>
                </a:rPr>
                <a:t>Каменск-Уральского </a:t>
              </a:r>
            </a:p>
            <a:p>
              <a:pPr algn="ctr">
                <a:buClr>
                  <a:schemeClr val="hlink"/>
                </a:buClr>
                <a:buSzPct val="80000"/>
                <a:buFont typeface="Wingdings" pitchFamily="2" charset="2"/>
                <a:buNone/>
                <a:defRPr/>
              </a:pPr>
              <a:r>
                <a:rPr lang="ru-RU" altLang="ru-RU" sz="4216" b="1" dirty="0">
                  <a:latin typeface="Liberation Serif" pitchFamily="18" charset="0"/>
                </a:rPr>
                <a:t>городского округа </a:t>
              </a:r>
              <a:br>
                <a:rPr lang="ru-RU" altLang="ru-RU" sz="4216" b="1" dirty="0">
                  <a:latin typeface="Liberation Serif" pitchFamily="18" charset="0"/>
                </a:rPr>
              </a:br>
              <a:r>
                <a:rPr lang="ru-RU" altLang="ru-RU" sz="4216" b="1" dirty="0">
                  <a:latin typeface="Liberation Serif" pitchFamily="18" charset="0"/>
                </a:rPr>
                <a:t>за 202</a:t>
              </a:r>
              <a:r>
                <a:rPr lang="en-US" altLang="ru-RU" sz="4216" b="1" dirty="0">
                  <a:latin typeface="Liberation Serif" pitchFamily="18" charset="0"/>
                </a:rPr>
                <a:t>4</a:t>
              </a:r>
              <a:r>
                <a:rPr lang="ru-RU" altLang="ru-RU" sz="4216" b="1" dirty="0">
                  <a:latin typeface="Liberation Serif" pitchFamily="18" charset="0"/>
                </a:rPr>
                <a:t> год</a:t>
              </a:r>
            </a:p>
          </p:txBody>
        </p:sp>
        <p:sp>
          <p:nvSpPr>
            <p:cNvPr id="3079" name="Rectangle 5"/>
            <p:cNvSpPr txBox="1">
              <a:spLocks noChangeArrowheads="1"/>
            </p:cNvSpPr>
            <p:nvPr/>
          </p:nvSpPr>
          <p:spPr bwMode="auto">
            <a:xfrm>
              <a:off x="3727150" y="4701334"/>
              <a:ext cx="5661562" cy="1844524"/>
            </a:xfrm>
            <a:prstGeom prst="rect">
              <a:avLst/>
            </a:prstGeom>
            <a:noFill/>
            <a:ln>
              <a:noFill/>
            </a:ln>
          </p:spPr>
          <p:txBody>
            <a:bodyPr/>
            <a:lstStyle/>
            <a:p>
              <a:pPr algn="ctr"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itchFamily="2" charset="2"/>
                <a:buNone/>
                <a:defRPr/>
              </a:pPr>
              <a:r>
                <a:rPr lang="ru-RU" altLang="ru-RU" sz="2635" b="1" dirty="0">
                  <a:latin typeface="Liberation Serif" pitchFamily="18" charset="0"/>
                  <a:cs typeface="Arial" pitchFamily="34" charset="0"/>
                </a:rPr>
                <a:t>Докладчик:</a:t>
              </a:r>
              <a:endParaRPr lang="en-US" altLang="ru-RU" sz="2635" b="1" dirty="0">
                <a:latin typeface="Liberation Serif" pitchFamily="18" charset="0"/>
                <a:cs typeface="Arial" pitchFamily="34" charset="0"/>
              </a:endParaRPr>
            </a:p>
            <a:p>
              <a:pPr algn="ctr"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itchFamily="2" charset="2"/>
                <a:buNone/>
                <a:defRPr/>
              </a:pPr>
              <a:r>
                <a:rPr lang="ru-RU" altLang="ru-RU" sz="3689" b="1" dirty="0">
                  <a:latin typeface="Liberation Serif" pitchFamily="18" charset="0"/>
                  <a:cs typeface="Arial" pitchFamily="34" charset="0"/>
                </a:rPr>
                <a:t>Албазова Оксана Владимировна</a:t>
              </a:r>
            </a:p>
            <a:p>
              <a:pPr algn="ctr"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itchFamily="2" charset="2"/>
                <a:buNone/>
                <a:defRPr/>
              </a:pPr>
              <a:r>
                <a:rPr lang="ru-RU" altLang="ru-RU" sz="2635" b="1" dirty="0">
                  <a:latin typeface="Liberation Serif" pitchFamily="18" charset="0"/>
                  <a:cs typeface="Arial" pitchFamily="34" charset="0"/>
                </a:rPr>
                <a:t>Начальник функционального органа Администрации Каменск-Уральского городского округа </a:t>
              </a:r>
            </a:p>
            <a:p>
              <a:pPr algn="ctr"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itchFamily="2" charset="2"/>
                <a:buNone/>
                <a:defRPr/>
              </a:pPr>
              <a:r>
                <a:rPr lang="ru-RU" altLang="ru-RU" sz="2635" b="1" dirty="0">
                  <a:latin typeface="Liberation Serif" pitchFamily="18" charset="0"/>
                  <a:cs typeface="Arial" pitchFamily="34" charset="0"/>
                </a:rPr>
                <a:t>Финансово-бюджетное управление</a:t>
              </a:r>
            </a:p>
          </p:txBody>
        </p:sp>
        <p:sp>
          <p:nvSpPr>
            <p:cNvPr id="25" name="Прямоугольник 24"/>
            <p:cNvSpPr/>
            <p:nvPr/>
          </p:nvSpPr>
          <p:spPr bwMode="auto">
            <a:xfrm>
              <a:off x="2285875" y="6375321"/>
              <a:ext cx="4572000" cy="139314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ctr">
                <a:lnSpc>
                  <a:spcPct val="70000"/>
                </a:lnSpc>
                <a:defRPr/>
              </a:pPr>
              <a:endParaRPr lang="ru-RU" sz="1581" b="1" dirty="0">
                <a:effectLst>
                  <a:outerShdw blurRad="38100" dist="38100" dir="2700000" algn="tl">
                    <a:srgbClr val="FFFFFF"/>
                  </a:outerShdw>
                </a:effectLst>
              </a:endParaRPr>
            </a:p>
          </p:txBody>
        </p:sp>
      </p:grpSp>
      <p:pic>
        <p:nvPicPr>
          <p:cNvPr id="10245" name="Рисунок 11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335905" y="752978"/>
            <a:ext cx="1062573" cy="16252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рямоугольник 7"/>
          <p:cNvSpPr/>
          <p:nvPr/>
        </p:nvSpPr>
        <p:spPr>
          <a:xfrm>
            <a:off x="9641635" y="8377198"/>
            <a:ext cx="285049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latin typeface="Liberation Serif" pitchFamily="18" charset="0"/>
                <a:cs typeface="Times New Roman" pitchFamily="18" charset="0"/>
              </a:rPr>
              <a:t>09.04.2025 год</a:t>
            </a:r>
          </a:p>
        </p:txBody>
      </p:sp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025993" y="8027862"/>
            <a:ext cx="1710993" cy="73209"/>
          </a:xfrm>
          <a:prstGeom prst="rect">
            <a:avLst/>
          </a:prstGeom>
          <a:solidFill>
            <a:schemeClr val="accent2"/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113" tIns="47058" rIns="94113" bIns="47058" anchor="ctr"/>
          <a:lstStyle/>
          <a:p>
            <a:pPr algn="ctr">
              <a:defRPr/>
            </a:pP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1086965" y="8027862"/>
            <a:ext cx="1710993" cy="73209"/>
          </a:xfrm>
          <a:prstGeom prst="rect">
            <a:avLst/>
          </a:prstGeom>
          <a:solidFill>
            <a:schemeClr val="accent2"/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113" tIns="47058" rIns="94113" bIns="47058" anchor="ctr"/>
          <a:lstStyle/>
          <a:p>
            <a:pPr algn="ctr">
              <a:defRPr/>
            </a:pPr>
            <a:endParaRPr lang="ru-RU" dirty="0"/>
          </a:p>
        </p:txBody>
      </p:sp>
      <p:sp>
        <p:nvSpPr>
          <p:cNvPr id="5" name="Дата 5"/>
          <p:cNvSpPr>
            <a:spLocks noGrp="1"/>
          </p:cNvSpPr>
          <p:nvPr>
            <p:ph type="dt" sz="half" idx="10"/>
          </p:nvPr>
        </p:nvSpPr>
        <p:spPr bwMode="auto">
          <a:xfrm>
            <a:off x="1076153" y="8094821"/>
            <a:ext cx="1600146" cy="658883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wrap="square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ru-RU" sz="2108" b="1" dirty="0">
                <a:solidFill>
                  <a:schemeClr val="tx1"/>
                </a:solidFill>
                <a:latin typeface="Liberation Serif" pitchFamily="18" charset="0"/>
                <a:cs typeface="Times New Roman" pitchFamily="18" charset="0"/>
              </a:rPr>
              <a:t>2025 год</a:t>
            </a:r>
          </a:p>
        </p:txBody>
      </p:sp>
      <p:sp>
        <p:nvSpPr>
          <p:cNvPr id="7" name="Дата 5"/>
          <p:cNvSpPr txBox="1">
            <a:spLocks/>
          </p:cNvSpPr>
          <p:nvPr/>
        </p:nvSpPr>
        <p:spPr bwMode="auto">
          <a:xfrm>
            <a:off x="11086965" y="8094820"/>
            <a:ext cx="1750735" cy="6651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20467" tIns="60234" rIns="120467" bIns="60234" anchor="ctr"/>
          <a:lstStyle/>
          <a:p>
            <a:pPr algn="ctr"/>
            <a:r>
              <a:rPr lang="ru-RU" sz="2108" b="1" dirty="0">
                <a:latin typeface="Times New Roman" pitchFamily="18" charset="0"/>
                <a:cs typeface="Times New Roman" pitchFamily="18" charset="0"/>
              </a:rPr>
              <a:t>2</a:t>
            </a:r>
          </a:p>
        </p:txBody>
      </p:sp>
      <p:grpSp>
        <p:nvGrpSpPr>
          <p:cNvPr id="2" name="组合 19">
            <a:extLst>
              <a:ext uri="{FF2B5EF4-FFF2-40B4-BE49-F238E27FC236}">
                <a16:creationId xmlns:a16="http://schemas.microsoft.com/office/drawing/2014/main" id="{D788F95A-9DB5-47D7-88D6-59D187E444CE}"/>
              </a:ext>
            </a:extLst>
          </p:cNvPr>
          <p:cNvGrpSpPr/>
          <p:nvPr/>
        </p:nvGrpSpPr>
        <p:grpSpPr>
          <a:xfrm rot="3152971">
            <a:off x="5898375" y="3281594"/>
            <a:ext cx="7681098" cy="3135521"/>
            <a:chOff x="2482316" y="2299046"/>
            <a:chExt cx="4752528" cy="1940042"/>
          </a:xfrm>
        </p:grpSpPr>
        <p:sp>
          <p:nvSpPr>
            <p:cNvPr id="9" name="矩形 20">
              <a:extLst>
                <a:ext uri="{FF2B5EF4-FFF2-40B4-BE49-F238E27FC236}">
                  <a16:creationId xmlns:a16="http://schemas.microsoft.com/office/drawing/2014/main" id="{87ED89EB-7605-4FCC-816D-42A9A000BF71}"/>
                </a:ext>
              </a:extLst>
            </p:cNvPr>
            <p:cNvSpPr/>
            <p:nvPr/>
          </p:nvSpPr>
          <p:spPr>
            <a:xfrm>
              <a:off x="2482316" y="4221088"/>
              <a:ext cx="4752528" cy="18000"/>
            </a:xfrm>
            <a:prstGeom prst="rect">
              <a:avLst/>
            </a:prstGeom>
            <a:gradFill>
              <a:gsLst>
                <a:gs pos="49628">
                  <a:schemeClr val="tx1">
                    <a:lumMod val="65000"/>
                    <a:lumOff val="35000"/>
                  </a:schemeClr>
                </a:gs>
                <a:gs pos="2000">
                  <a:schemeClr val="bg1">
                    <a:lumMod val="9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108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椭圆 3">
              <a:extLst>
                <a:ext uri="{FF2B5EF4-FFF2-40B4-BE49-F238E27FC236}">
                  <a16:creationId xmlns:a16="http://schemas.microsoft.com/office/drawing/2014/main" id="{2571EAE2-6141-434B-85C8-8DDA9CD45E9B}"/>
                </a:ext>
              </a:extLst>
            </p:cNvPr>
            <p:cNvSpPr/>
            <p:nvPr/>
          </p:nvSpPr>
          <p:spPr>
            <a:xfrm>
              <a:off x="2626332" y="3933056"/>
              <a:ext cx="4464496" cy="291171"/>
            </a:xfrm>
            <a:custGeom>
              <a:avLst/>
              <a:gdLst/>
              <a:ahLst/>
              <a:cxnLst/>
              <a:rect l="l" t="t" r="r" b="b"/>
              <a:pathLst>
                <a:path w="5967726" h="372256">
                  <a:moveTo>
                    <a:pt x="2983863" y="0"/>
                  </a:moveTo>
                  <a:cubicBezTo>
                    <a:pt x="4505610" y="0"/>
                    <a:pt x="5763890" y="161740"/>
                    <a:pt x="5967726" y="372256"/>
                  </a:cubicBezTo>
                  <a:lnTo>
                    <a:pt x="0" y="372256"/>
                  </a:lnTo>
                  <a:cubicBezTo>
                    <a:pt x="203837" y="161740"/>
                    <a:pt x="1462116" y="0"/>
                    <a:pt x="2983863" y="0"/>
                  </a:cubicBezTo>
                  <a:close/>
                </a:path>
              </a:pathLst>
            </a:custGeom>
            <a:gradFill flip="none" rotWithShape="1">
              <a:gsLst>
                <a:gs pos="100000">
                  <a:schemeClr val="bg1">
                    <a:lumMod val="50000"/>
                    <a:alpha val="27000"/>
                  </a:schemeClr>
                </a:gs>
                <a:gs pos="26000">
                  <a:schemeClr val="bg1">
                    <a:lumMod val="95000"/>
                    <a:alpha val="0"/>
                  </a:scheme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20453" tIns="60226" rIns="120453" bIns="6022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1" name="椭圆 6">
              <a:extLst>
                <a:ext uri="{FF2B5EF4-FFF2-40B4-BE49-F238E27FC236}">
                  <a16:creationId xmlns:a16="http://schemas.microsoft.com/office/drawing/2014/main" id="{A946C6DD-B046-451D-BCFE-497A0380BB2D}"/>
                </a:ext>
              </a:extLst>
            </p:cNvPr>
            <p:cNvSpPr/>
            <p:nvPr/>
          </p:nvSpPr>
          <p:spPr>
            <a:xfrm>
              <a:off x="3491880" y="2299046"/>
              <a:ext cx="2448272" cy="1925181"/>
            </a:xfrm>
            <a:custGeom>
              <a:avLst/>
              <a:gdLst/>
              <a:ahLst/>
              <a:cxnLst/>
              <a:rect l="l" t="t" r="r" b="b"/>
              <a:pathLst>
                <a:path w="2448272" h="1925181">
                  <a:moveTo>
                    <a:pt x="1224136" y="0"/>
                  </a:moveTo>
                  <a:cubicBezTo>
                    <a:pt x="1900208" y="0"/>
                    <a:pt x="2448272" y="548064"/>
                    <a:pt x="2448272" y="1224136"/>
                  </a:cubicBezTo>
                  <a:cubicBezTo>
                    <a:pt x="2448272" y="1485100"/>
                    <a:pt x="2366613" y="1726991"/>
                    <a:pt x="2226782" y="1925181"/>
                  </a:cubicBezTo>
                  <a:lnTo>
                    <a:pt x="221490" y="1925181"/>
                  </a:lnTo>
                  <a:cubicBezTo>
                    <a:pt x="81659" y="1726991"/>
                    <a:pt x="0" y="1485100"/>
                    <a:pt x="0" y="1224136"/>
                  </a:cubicBezTo>
                  <a:cubicBezTo>
                    <a:pt x="0" y="548064"/>
                    <a:pt x="548064" y="0"/>
                    <a:pt x="1224136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>
              <a:outerShdw blurRad="50800" dist="38100" dir="16200000" sx="101000" sy="101000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20453" tIns="60226" rIns="120453" bIns="6022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2" name="椭圆 6">
              <a:extLst>
                <a:ext uri="{FF2B5EF4-FFF2-40B4-BE49-F238E27FC236}">
                  <a16:creationId xmlns:a16="http://schemas.microsoft.com/office/drawing/2014/main" id="{121BAEF0-5682-4220-800D-CFF4060ED526}"/>
                </a:ext>
              </a:extLst>
            </p:cNvPr>
            <p:cNvSpPr/>
            <p:nvPr/>
          </p:nvSpPr>
          <p:spPr>
            <a:xfrm>
              <a:off x="3563888" y="2405560"/>
              <a:ext cx="2308825" cy="1815528"/>
            </a:xfrm>
            <a:custGeom>
              <a:avLst/>
              <a:gdLst/>
              <a:ahLst/>
              <a:cxnLst/>
              <a:rect l="l" t="t" r="r" b="b"/>
              <a:pathLst>
                <a:path w="2448272" h="1925181">
                  <a:moveTo>
                    <a:pt x="1224136" y="0"/>
                  </a:moveTo>
                  <a:cubicBezTo>
                    <a:pt x="1900208" y="0"/>
                    <a:pt x="2448272" y="548064"/>
                    <a:pt x="2448272" y="1224136"/>
                  </a:cubicBezTo>
                  <a:cubicBezTo>
                    <a:pt x="2448272" y="1485100"/>
                    <a:pt x="2366613" y="1726991"/>
                    <a:pt x="2226782" y="1925181"/>
                  </a:cubicBezTo>
                  <a:lnTo>
                    <a:pt x="221490" y="1925181"/>
                  </a:lnTo>
                  <a:cubicBezTo>
                    <a:pt x="81659" y="1726991"/>
                    <a:pt x="0" y="1485100"/>
                    <a:pt x="0" y="1224136"/>
                  </a:cubicBezTo>
                  <a:cubicBezTo>
                    <a:pt x="0" y="548064"/>
                    <a:pt x="548064" y="0"/>
                    <a:pt x="1224136" y="0"/>
                  </a:cubicBezTo>
                  <a:close/>
                </a:path>
              </a:pathLst>
            </a:custGeom>
            <a:solidFill>
              <a:srgbClr val="E6A37A"/>
            </a:solidFill>
            <a:ln>
              <a:noFill/>
            </a:ln>
            <a:effectLst>
              <a:innerShdw blurRad="114300">
                <a:srgbClr val="7C3B06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20453" tIns="60226" rIns="120453" bIns="6022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</p:grpSp>
      <p:grpSp>
        <p:nvGrpSpPr>
          <p:cNvPr id="6" name="组合 24">
            <a:extLst>
              <a:ext uri="{FF2B5EF4-FFF2-40B4-BE49-F238E27FC236}">
                <a16:creationId xmlns:a16="http://schemas.microsoft.com/office/drawing/2014/main" id="{6C56081E-9C46-4CDC-BF3A-3C7C710E2A8D}"/>
              </a:ext>
            </a:extLst>
          </p:cNvPr>
          <p:cNvGrpSpPr/>
          <p:nvPr/>
        </p:nvGrpSpPr>
        <p:grpSpPr>
          <a:xfrm rot="3152971">
            <a:off x="1576264" y="3277792"/>
            <a:ext cx="7681098" cy="3154910"/>
            <a:chOff x="2482316" y="2299047"/>
            <a:chExt cx="4752528" cy="1952039"/>
          </a:xfrm>
        </p:grpSpPr>
        <p:sp>
          <p:nvSpPr>
            <p:cNvPr id="14" name="矩形 38">
              <a:extLst>
                <a:ext uri="{FF2B5EF4-FFF2-40B4-BE49-F238E27FC236}">
                  <a16:creationId xmlns:a16="http://schemas.microsoft.com/office/drawing/2014/main" id="{EA534481-8568-4C32-90F1-06503B4E54E2}"/>
                </a:ext>
              </a:extLst>
            </p:cNvPr>
            <p:cNvSpPr/>
            <p:nvPr/>
          </p:nvSpPr>
          <p:spPr>
            <a:xfrm>
              <a:off x="2482316" y="4221088"/>
              <a:ext cx="4752528" cy="18000"/>
            </a:xfrm>
            <a:prstGeom prst="rect">
              <a:avLst/>
            </a:prstGeom>
            <a:gradFill>
              <a:gsLst>
                <a:gs pos="49628">
                  <a:schemeClr val="tx1">
                    <a:lumMod val="65000"/>
                    <a:lumOff val="35000"/>
                  </a:schemeClr>
                </a:gs>
                <a:gs pos="2000">
                  <a:schemeClr val="bg1">
                    <a:lumMod val="9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108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椭圆 3">
              <a:extLst>
                <a:ext uri="{FF2B5EF4-FFF2-40B4-BE49-F238E27FC236}">
                  <a16:creationId xmlns:a16="http://schemas.microsoft.com/office/drawing/2014/main" id="{6B4881DF-AF44-46D9-ACA1-9E32EE9ADA3A}"/>
                </a:ext>
              </a:extLst>
            </p:cNvPr>
            <p:cNvSpPr/>
            <p:nvPr/>
          </p:nvSpPr>
          <p:spPr>
            <a:xfrm>
              <a:off x="2626332" y="3933056"/>
              <a:ext cx="4464496" cy="291171"/>
            </a:xfrm>
            <a:custGeom>
              <a:avLst/>
              <a:gdLst/>
              <a:ahLst/>
              <a:cxnLst/>
              <a:rect l="l" t="t" r="r" b="b"/>
              <a:pathLst>
                <a:path w="5967726" h="372256">
                  <a:moveTo>
                    <a:pt x="2983863" y="0"/>
                  </a:moveTo>
                  <a:cubicBezTo>
                    <a:pt x="4505610" y="0"/>
                    <a:pt x="5763890" y="161740"/>
                    <a:pt x="5967726" y="372256"/>
                  </a:cubicBezTo>
                  <a:lnTo>
                    <a:pt x="0" y="372256"/>
                  </a:lnTo>
                  <a:cubicBezTo>
                    <a:pt x="203837" y="161740"/>
                    <a:pt x="1462116" y="0"/>
                    <a:pt x="2983863" y="0"/>
                  </a:cubicBezTo>
                  <a:close/>
                </a:path>
              </a:pathLst>
            </a:custGeom>
            <a:gradFill flip="none" rotWithShape="1">
              <a:gsLst>
                <a:gs pos="100000">
                  <a:schemeClr val="bg1">
                    <a:lumMod val="50000"/>
                    <a:alpha val="27000"/>
                  </a:schemeClr>
                </a:gs>
                <a:gs pos="26000">
                  <a:schemeClr val="bg1">
                    <a:lumMod val="95000"/>
                    <a:alpha val="0"/>
                  </a:scheme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20453" tIns="60226" rIns="120453" bIns="6022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6" name="椭圆 6">
              <a:extLst>
                <a:ext uri="{FF2B5EF4-FFF2-40B4-BE49-F238E27FC236}">
                  <a16:creationId xmlns:a16="http://schemas.microsoft.com/office/drawing/2014/main" id="{28E96896-74B2-48C4-9335-0ECA9630AD2C}"/>
                </a:ext>
              </a:extLst>
            </p:cNvPr>
            <p:cNvSpPr/>
            <p:nvPr/>
          </p:nvSpPr>
          <p:spPr>
            <a:xfrm>
              <a:off x="3491880" y="2299047"/>
              <a:ext cx="2448272" cy="1925182"/>
            </a:xfrm>
            <a:custGeom>
              <a:avLst/>
              <a:gdLst/>
              <a:ahLst/>
              <a:cxnLst/>
              <a:rect l="l" t="t" r="r" b="b"/>
              <a:pathLst>
                <a:path w="2448272" h="1925181">
                  <a:moveTo>
                    <a:pt x="1224136" y="0"/>
                  </a:moveTo>
                  <a:cubicBezTo>
                    <a:pt x="1900208" y="0"/>
                    <a:pt x="2448272" y="548064"/>
                    <a:pt x="2448272" y="1224136"/>
                  </a:cubicBezTo>
                  <a:cubicBezTo>
                    <a:pt x="2448272" y="1485100"/>
                    <a:pt x="2366613" y="1726991"/>
                    <a:pt x="2226782" y="1925181"/>
                  </a:cubicBezTo>
                  <a:lnTo>
                    <a:pt x="221490" y="1925181"/>
                  </a:lnTo>
                  <a:cubicBezTo>
                    <a:pt x="81659" y="1726991"/>
                    <a:pt x="0" y="1485100"/>
                    <a:pt x="0" y="1224136"/>
                  </a:cubicBezTo>
                  <a:cubicBezTo>
                    <a:pt x="0" y="548064"/>
                    <a:pt x="548064" y="0"/>
                    <a:pt x="1224136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>
              <a:outerShdw blurRad="50800" dist="38100" dir="16200000" sx="101000" sy="101000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20453" tIns="60226" rIns="120453" bIns="6022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7" name="椭圆 6">
              <a:extLst>
                <a:ext uri="{FF2B5EF4-FFF2-40B4-BE49-F238E27FC236}">
                  <a16:creationId xmlns:a16="http://schemas.microsoft.com/office/drawing/2014/main" id="{036E67F3-0357-43EA-9ECD-7A541BBEB3D8}"/>
                </a:ext>
              </a:extLst>
            </p:cNvPr>
            <p:cNvSpPr/>
            <p:nvPr/>
          </p:nvSpPr>
          <p:spPr>
            <a:xfrm>
              <a:off x="3551509" y="2435558"/>
              <a:ext cx="2308825" cy="1815528"/>
            </a:xfrm>
            <a:custGeom>
              <a:avLst/>
              <a:gdLst/>
              <a:ahLst/>
              <a:cxnLst/>
              <a:rect l="l" t="t" r="r" b="b"/>
              <a:pathLst>
                <a:path w="2448272" h="1925181">
                  <a:moveTo>
                    <a:pt x="1224136" y="0"/>
                  </a:moveTo>
                  <a:cubicBezTo>
                    <a:pt x="1900208" y="0"/>
                    <a:pt x="2448272" y="548064"/>
                    <a:pt x="2448272" y="1224136"/>
                  </a:cubicBezTo>
                  <a:cubicBezTo>
                    <a:pt x="2448272" y="1485100"/>
                    <a:pt x="2366613" y="1726991"/>
                    <a:pt x="2226782" y="1925181"/>
                  </a:cubicBezTo>
                  <a:lnTo>
                    <a:pt x="221490" y="1925181"/>
                  </a:lnTo>
                  <a:cubicBezTo>
                    <a:pt x="81659" y="1726991"/>
                    <a:pt x="0" y="1485100"/>
                    <a:pt x="0" y="1224136"/>
                  </a:cubicBezTo>
                  <a:cubicBezTo>
                    <a:pt x="0" y="548064"/>
                    <a:pt x="548064" y="0"/>
                    <a:pt x="1224136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ffectLst>
              <a:innerShdw blurRad="114300">
                <a:schemeClr val="accent3">
                  <a:lumMod val="5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20453" tIns="60226" rIns="120453" bIns="6022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dirty="0">
                <a:solidFill>
                  <a:srgbClr val="0899A8"/>
                </a:solidFill>
              </a:endParaRPr>
            </a:p>
          </p:txBody>
        </p:sp>
      </p:grpSp>
      <p:sp>
        <p:nvSpPr>
          <p:cNvPr id="19" name="矩形 50">
            <a:extLst>
              <a:ext uri="{FF2B5EF4-FFF2-40B4-BE49-F238E27FC236}">
                <a16:creationId xmlns:a16="http://schemas.microsoft.com/office/drawing/2014/main" id="{6694C78F-F55B-4EC8-853B-D0914E78C52F}"/>
              </a:ext>
            </a:extLst>
          </p:cNvPr>
          <p:cNvSpPr/>
          <p:nvPr/>
        </p:nvSpPr>
        <p:spPr>
          <a:xfrm rot="5400000">
            <a:off x="3482622" y="4652963"/>
            <a:ext cx="1808178" cy="32285"/>
          </a:xfrm>
          <a:prstGeom prst="rect">
            <a:avLst/>
          </a:prstGeom>
          <a:gradFill>
            <a:gsLst>
              <a:gs pos="49628">
                <a:schemeClr val="bg1"/>
              </a:gs>
              <a:gs pos="2000">
                <a:schemeClr val="bg1">
                  <a:alpha val="0"/>
                </a:schemeClr>
              </a:gs>
              <a:gs pos="100000">
                <a:schemeClr val="bg1">
                  <a:alpha val="0"/>
                </a:schemeClr>
              </a:gs>
            </a:gsLst>
            <a:lin ang="108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矩形 46">
            <a:extLst>
              <a:ext uri="{FF2B5EF4-FFF2-40B4-BE49-F238E27FC236}">
                <a16:creationId xmlns:a16="http://schemas.microsoft.com/office/drawing/2014/main" id="{383F2D63-07BA-45F7-9D80-E7BE3635DFC4}"/>
              </a:ext>
            </a:extLst>
          </p:cNvPr>
          <p:cNvSpPr/>
          <p:nvPr/>
        </p:nvSpPr>
        <p:spPr>
          <a:xfrm rot="5400000">
            <a:off x="7812427" y="4558837"/>
            <a:ext cx="1808178" cy="32285"/>
          </a:xfrm>
          <a:prstGeom prst="rect">
            <a:avLst/>
          </a:prstGeom>
          <a:gradFill>
            <a:gsLst>
              <a:gs pos="49628">
                <a:schemeClr val="bg1"/>
              </a:gs>
              <a:gs pos="2000">
                <a:schemeClr val="bg1">
                  <a:alpha val="0"/>
                </a:schemeClr>
              </a:gs>
              <a:gs pos="100000">
                <a:schemeClr val="bg1">
                  <a:alpha val="0"/>
                </a:schemeClr>
              </a:gs>
            </a:gsLst>
            <a:lin ang="108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TextBox 20"/>
          <p:cNvSpPr txBox="1"/>
          <p:nvPr/>
        </p:nvSpPr>
        <p:spPr>
          <a:xfrm>
            <a:off x="4370568" y="3765015"/>
            <a:ext cx="2447281" cy="11329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solidFill>
                  <a:schemeClr val="bg1"/>
                </a:solidFill>
                <a:latin typeface="Liberation Serif" pitchFamily="18" charset="0"/>
              </a:rPr>
              <a:t>Плановые назначения</a:t>
            </a:r>
          </a:p>
          <a:p>
            <a:r>
              <a:rPr lang="ru-RU" sz="3162" dirty="0">
                <a:solidFill>
                  <a:schemeClr val="bg1"/>
                </a:solidFill>
                <a:latin typeface="Liberation Serif" pitchFamily="18" charset="0"/>
              </a:rPr>
              <a:t>10 673,6 </a:t>
            </a:r>
          </a:p>
          <a:p>
            <a:r>
              <a:rPr lang="ru-RU" dirty="0">
                <a:solidFill>
                  <a:schemeClr val="bg1"/>
                </a:solidFill>
                <a:latin typeface="Liberation Serif" pitchFamily="18" charset="0"/>
              </a:rPr>
              <a:t>млн. руб.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700372" y="3765015"/>
            <a:ext cx="2447281" cy="14099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solidFill>
                  <a:schemeClr val="bg1"/>
                </a:solidFill>
                <a:latin typeface="Liberation Serif" pitchFamily="18" charset="0"/>
              </a:rPr>
              <a:t>Фактическое исполнение</a:t>
            </a:r>
          </a:p>
          <a:p>
            <a:r>
              <a:rPr lang="ru-RU" sz="3162" dirty="0">
                <a:solidFill>
                  <a:schemeClr val="bg1"/>
                </a:solidFill>
                <a:latin typeface="Liberation Serif" pitchFamily="18" charset="0"/>
              </a:rPr>
              <a:t>10 722,9 </a:t>
            </a:r>
          </a:p>
          <a:p>
            <a:r>
              <a:rPr lang="ru-RU" dirty="0">
                <a:solidFill>
                  <a:schemeClr val="bg1"/>
                </a:solidFill>
                <a:latin typeface="Liberation Serif" pitchFamily="18" charset="0"/>
              </a:rPr>
              <a:t>млн. руб.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6C5AF134-E40B-4C5B-B6E2-A3C226302515}"/>
              </a:ext>
            </a:extLst>
          </p:cNvPr>
          <p:cNvSpPr txBox="1"/>
          <p:nvPr/>
        </p:nvSpPr>
        <p:spPr>
          <a:xfrm>
            <a:off x="7664985" y="4235646"/>
            <a:ext cx="1129514" cy="497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altLang="zh-CN" sz="2635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2</a:t>
            </a:r>
            <a:r>
              <a:rPr lang="en-US" altLang="zh-CN" sz="2635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0</a:t>
            </a:r>
            <a:r>
              <a:rPr lang="ru-RU" altLang="zh-CN" sz="2635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24</a:t>
            </a:r>
            <a:endParaRPr lang="zh-CN" altLang="en-US" sz="2635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6C5AF134-E40B-4C5B-B6E2-A3C226302515}"/>
              </a:ext>
            </a:extLst>
          </p:cNvPr>
          <p:cNvSpPr txBox="1"/>
          <p:nvPr/>
        </p:nvSpPr>
        <p:spPr>
          <a:xfrm>
            <a:off x="3335180" y="4235646"/>
            <a:ext cx="1093939" cy="497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altLang="zh-CN" sz="2635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2</a:t>
            </a:r>
            <a:r>
              <a:rPr lang="en-US" altLang="zh-CN" sz="2635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0</a:t>
            </a:r>
            <a:r>
              <a:rPr lang="ru-RU" altLang="zh-CN" sz="2635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24</a:t>
            </a:r>
            <a:endParaRPr lang="zh-CN" altLang="en-US" sz="2635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1" name="Скругленный прямоугольник 4"/>
          <p:cNvSpPr/>
          <p:nvPr/>
        </p:nvSpPr>
        <p:spPr>
          <a:xfrm>
            <a:off x="7765871" y="817846"/>
            <a:ext cx="4839653" cy="113849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lIns="60240" rIns="60240" spcCol="1270" anchor="ctr"/>
          <a:lstStyle/>
          <a:p>
            <a:pPr algn="ctr"/>
            <a:r>
              <a:rPr lang="ru-RU" altLang="ru-RU" sz="2635" b="1" dirty="0">
                <a:solidFill>
                  <a:schemeClr val="accent5">
                    <a:lumMod val="75000"/>
                  </a:schemeClr>
                </a:solidFill>
                <a:latin typeface="Liberation Serif" pitchFamily="18" charset="0"/>
              </a:rPr>
              <a:t>Исполнение плана по доходам</a:t>
            </a:r>
          </a:p>
        </p:txBody>
      </p:sp>
    </p:spTree>
  </p:cSld>
  <p:clrMapOvr>
    <a:masterClrMapping/>
  </p:clrMapOvr>
  <p:transition spd="slow">
    <p:wip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5" name="Дата 5"/>
          <p:cNvSpPr>
            <a:spLocks noGrp="1"/>
          </p:cNvSpPr>
          <p:nvPr>
            <p:ph type="dt" sz="half" idx="10"/>
          </p:nvPr>
        </p:nvSpPr>
        <p:spPr bwMode="auto">
          <a:xfrm>
            <a:off x="1076152" y="8094820"/>
            <a:ext cx="1562525" cy="665129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wrap="square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ru-RU" sz="2108" b="1" dirty="0">
                <a:solidFill>
                  <a:schemeClr val="tx1"/>
                </a:solidFill>
                <a:latin typeface="Liberation Serif" pitchFamily="18" charset="0"/>
                <a:cs typeface="Times New Roman" pitchFamily="18" charset="0"/>
              </a:rPr>
              <a:t>2025</a:t>
            </a:r>
            <a:r>
              <a:rPr lang="ru-RU" sz="2108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год</a:t>
            </a:r>
          </a:p>
        </p:txBody>
      </p:sp>
      <p:sp>
        <p:nvSpPr>
          <p:cNvPr id="15368" name="Дата 5"/>
          <p:cNvSpPr txBox="1">
            <a:spLocks/>
          </p:cNvSpPr>
          <p:nvPr/>
        </p:nvSpPr>
        <p:spPr bwMode="auto">
          <a:xfrm>
            <a:off x="11086965" y="8094820"/>
            <a:ext cx="1750735" cy="6651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20467" tIns="60234" rIns="120467" bIns="60234" anchor="ctr"/>
          <a:lstStyle/>
          <a:p>
            <a:pPr algn="ctr"/>
            <a:r>
              <a:rPr lang="en-US" sz="2108" b="1" dirty="0">
                <a:latin typeface="Times New Roman" pitchFamily="18" charset="0"/>
                <a:cs typeface="Times New Roman" pitchFamily="18" charset="0"/>
              </a:rPr>
              <a:t>3</a:t>
            </a:r>
            <a:endParaRPr lang="ru-RU" sz="2108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Скругленный прямоугольник 4"/>
          <p:cNvSpPr/>
          <p:nvPr/>
        </p:nvSpPr>
        <p:spPr>
          <a:xfrm>
            <a:off x="7765871" y="817846"/>
            <a:ext cx="4839653" cy="113849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lIns="60240" rIns="60240" spcCol="1270" anchor="ctr"/>
          <a:lstStyle/>
          <a:p>
            <a:pPr algn="ctr"/>
            <a:r>
              <a:rPr lang="ru-RU" altLang="ru-RU" sz="2635" b="1" dirty="0">
                <a:solidFill>
                  <a:schemeClr val="accent5">
                    <a:lumMod val="75000"/>
                  </a:schemeClr>
                </a:solidFill>
                <a:latin typeface="Liberation Serif" pitchFamily="18" charset="0"/>
              </a:rPr>
              <a:t>Показатели исполнения собственных доходов </a:t>
            </a:r>
          </a:p>
        </p:txBody>
      </p:sp>
      <p:sp>
        <p:nvSpPr>
          <p:cNvPr id="18" name="Прямоугольник 17"/>
          <p:cNvSpPr/>
          <p:nvPr/>
        </p:nvSpPr>
        <p:spPr>
          <a:xfrm>
            <a:off x="1025993" y="8027862"/>
            <a:ext cx="1710993" cy="73209"/>
          </a:xfrm>
          <a:prstGeom prst="rect">
            <a:avLst/>
          </a:prstGeom>
          <a:solidFill>
            <a:schemeClr val="accent2"/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113" tIns="47058" rIns="94113" bIns="47058" anchor="ctr"/>
          <a:lstStyle/>
          <a:p>
            <a:pPr algn="ctr">
              <a:defRPr/>
            </a:pPr>
            <a:endParaRPr lang="ru-RU" dirty="0"/>
          </a:p>
        </p:txBody>
      </p:sp>
      <p:sp>
        <p:nvSpPr>
          <p:cNvPr id="19" name="Прямоугольник 18"/>
          <p:cNvSpPr/>
          <p:nvPr/>
        </p:nvSpPr>
        <p:spPr>
          <a:xfrm>
            <a:off x="11086965" y="8027862"/>
            <a:ext cx="1710993" cy="73209"/>
          </a:xfrm>
          <a:prstGeom prst="rect">
            <a:avLst/>
          </a:prstGeom>
          <a:solidFill>
            <a:schemeClr val="accent2"/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113" tIns="47058" rIns="94113" bIns="47058" anchor="ctr"/>
          <a:lstStyle/>
          <a:p>
            <a:pPr algn="ctr">
              <a:defRPr/>
            </a:pPr>
            <a:endParaRPr lang="ru-RU" dirty="0"/>
          </a:p>
        </p:txBody>
      </p:sp>
      <p:sp>
        <p:nvSpPr>
          <p:cNvPr id="15" name="Rectangle 19">
            <a:extLst>
              <a:ext uri="{FF2B5EF4-FFF2-40B4-BE49-F238E27FC236}">
                <a16:creationId xmlns:a16="http://schemas.microsoft.com/office/drawing/2014/main" id="{FB8564E8-E1DB-40F2-98B8-D1156AFD2C15}"/>
              </a:ext>
            </a:extLst>
          </p:cNvPr>
          <p:cNvSpPr/>
          <p:nvPr/>
        </p:nvSpPr>
        <p:spPr>
          <a:xfrm>
            <a:off x="4464695" y="4800403"/>
            <a:ext cx="2353154" cy="94410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>
            <a:spAutoFit/>
          </a:bodyPr>
          <a:lstStyle/>
          <a:p>
            <a:r>
              <a:rPr lang="ru-RU" sz="1845" b="1" cap="all" dirty="0">
                <a:solidFill>
                  <a:schemeClr val="bg2">
                    <a:lumMod val="25000"/>
                  </a:schemeClr>
                </a:solidFill>
                <a:latin typeface="Liberation Serif" pitchFamily="18" charset="0"/>
              </a:rPr>
              <a:t>Налоговые доходы</a:t>
            </a:r>
          </a:p>
          <a:p>
            <a:r>
              <a:rPr lang="ru-RU" sz="1845" b="1" cap="all" dirty="0">
                <a:solidFill>
                  <a:schemeClr val="bg2">
                    <a:lumMod val="25000"/>
                  </a:schemeClr>
                </a:solidFill>
                <a:latin typeface="Liberation Serif" pitchFamily="18" charset="0"/>
              </a:rPr>
              <a:t>2 399,2 млн. руб.</a:t>
            </a:r>
            <a:endParaRPr lang="en-US" sz="1845" b="1" cap="all" dirty="0">
              <a:solidFill>
                <a:schemeClr val="bg2">
                  <a:lumMod val="25000"/>
                </a:schemeClr>
              </a:solidFill>
              <a:latin typeface="Liberation Serif" pitchFamily="18" charset="0"/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BA793DDE-0AAD-4F61-BAC4-ED59D6B68E9A}"/>
              </a:ext>
            </a:extLst>
          </p:cNvPr>
          <p:cNvSpPr/>
          <p:nvPr/>
        </p:nvSpPr>
        <p:spPr>
          <a:xfrm>
            <a:off x="4464695" y="6118170"/>
            <a:ext cx="2353154" cy="94410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>
            <a:spAutoFit/>
          </a:bodyPr>
          <a:lstStyle/>
          <a:p>
            <a:r>
              <a:rPr lang="ru-RU" sz="1845" b="1" cap="all" dirty="0">
                <a:solidFill>
                  <a:schemeClr val="accent2">
                    <a:lumMod val="75000"/>
                  </a:schemeClr>
                </a:solidFill>
                <a:latin typeface="Liberation Serif" pitchFamily="18" charset="0"/>
              </a:rPr>
              <a:t>Неналоговые доходы</a:t>
            </a:r>
          </a:p>
          <a:p>
            <a:r>
              <a:rPr lang="ru-RU" sz="1845" b="1" cap="all" dirty="0">
                <a:solidFill>
                  <a:schemeClr val="accent2">
                    <a:lumMod val="75000"/>
                  </a:schemeClr>
                </a:solidFill>
                <a:latin typeface="Liberation Serif" pitchFamily="18" charset="0"/>
              </a:rPr>
              <a:t>257,2 млн. руб.</a:t>
            </a:r>
            <a:endParaRPr lang="en-US" sz="1845" b="1" cap="all" dirty="0">
              <a:solidFill>
                <a:schemeClr val="accent2">
                  <a:lumMod val="75000"/>
                </a:schemeClr>
              </a:solidFill>
              <a:latin typeface="Liberation Serif" pitchFamily="18" charset="0"/>
            </a:endParaRPr>
          </a:p>
        </p:txBody>
      </p:sp>
      <p:sp>
        <p:nvSpPr>
          <p:cNvPr id="33" name="Oval 18">
            <a:extLst>
              <a:ext uri="{FF2B5EF4-FFF2-40B4-BE49-F238E27FC236}">
                <a16:creationId xmlns:a16="http://schemas.microsoft.com/office/drawing/2014/main" id="{E6C4A1EE-2E41-443C-838F-CCB7260611E6}"/>
              </a:ext>
            </a:extLst>
          </p:cNvPr>
          <p:cNvSpPr/>
          <p:nvPr/>
        </p:nvSpPr>
        <p:spPr>
          <a:xfrm>
            <a:off x="8041489" y="3765016"/>
            <a:ext cx="2164902" cy="2164902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80000"/>
              </a:lnSpc>
              <a:spcAft>
                <a:spcPts val="0"/>
              </a:spcAft>
            </a:pPr>
            <a:r>
              <a:rPr lang="ru-RU" sz="2635" dirty="0">
                <a:solidFill>
                  <a:schemeClr val="tx1"/>
                </a:solidFill>
                <a:latin typeface="Liberation Serif" pitchFamily="18" charset="0"/>
              </a:rPr>
              <a:t>2024 год</a:t>
            </a:r>
          </a:p>
          <a:p>
            <a:pPr algn="ctr">
              <a:lnSpc>
                <a:spcPct val="80000"/>
              </a:lnSpc>
              <a:spcAft>
                <a:spcPts val="0"/>
              </a:spcAft>
            </a:pPr>
            <a:endParaRPr lang="ru-RU" sz="1054" dirty="0">
              <a:solidFill>
                <a:schemeClr val="tx1"/>
              </a:solidFill>
              <a:latin typeface="Liberation Serif" pitchFamily="18" charset="0"/>
            </a:endParaRPr>
          </a:p>
          <a:p>
            <a:pPr algn="ctr">
              <a:lnSpc>
                <a:spcPct val="80000"/>
              </a:lnSpc>
              <a:spcAft>
                <a:spcPts val="0"/>
              </a:spcAft>
            </a:pPr>
            <a:endParaRPr lang="ru-RU" sz="1054" dirty="0">
              <a:solidFill>
                <a:schemeClr val="tx1"/>
              </a:solidFill>
              <a:latin typeface="Liberation Serif" pitchFamily="18" charset="0"/>
            </a:endParaRPr>
          </a:p>
          <a:p>
            <a:pPr algn="ctr">
              <a:lnSpc>
                <a:spcPct val="80000"/>
              </a:lnSpc>
              <a:spcAft>
                <a:spcPts val="0"/>
              </a:spcAft>
            </a:pPr>
            <a:endParaRPr lang="ru-RU" sz="1054" dirty="0">
              <a:solidFill>
                <a:schemeClr val="tx1"/>
              </a:solidFill>
              <a:latin typeface="Liberation Serif" pitchFamily="18" charset="0"/>
            </a:endParaRPr>
          </a:p>
          <a:p>
            <a:pPr algn="ctr">
              <a:lnSpc>
                <a:spcPct val="80000"/>
              </a:lnSpc>
              <a:spcAft>
                <a:spcPts val="0"/>
              </a:spcAft>
            </a:pPr>
            <a:endParaRPr lang="ru-RU" sz="1054" dirty="0">
              <a:solidFill>
                <a:schemeClr val="tx1"/>
              </a:solidFill>
              <a:latin typeface="Liberation Serif" pitchFamily="18" charset="0"/>
            </a:endParaRPr>
          </a:p>
          <a:p>
            <a:pPr algn="ctr">
              <a:lnSpc>
                <a:spcPct val="80000"/>
              </a:lnSpc>
              <a:spcAft>
                <a:spcPts val="0"/>
              </a:spcAft>
            </a:pPr>
            <a:endParaRPr lang="ru-RU" sz="1054" dirty="0">
              <a:solidFill>
                <a:schemeClr val="tx1"/>
              </a:solidFill>
              <a:latin typeface="Liberation Serif" pitchFamily="18" charset="0"/>
            </a:endParaRPr>
          </a:p>
          <a:p>
            <a:pPr algn="ctr">
              <a:lnSpc>
                <a:spcPct val="80000"/>
              </a:lnSpc>
              <a:spcAft>
                <a:spcPts val="0"/>
              </a:spcAft>
            </a:pPr>
            <a:r>
              <a:rPr lang="ru-RU" sz="2635" dirty="0">
                <a:solidFill>
                  <a:schemeClr val="tx1"/>
                </a:solidFill>
                <a:latin typeface="Liberation Serif" pitchFamily="18" charset="0"/>
              </a:rPr>
              <a:t>3 360,5</a:t>
            </a:r>
          </a:p>
          <a:p>
            <a:pPr algn="ctr">
              <a:lnSpc>
                <a:spcPct val="80000"/>
              </a:lnSpc>
              <a:spcAft>
                <a:spcPts val="0"/>
              </a:spcAft>
            </a:pPr>
            <a:r>
              <a:rPr lang="ru-RU" sz="2108" dirty="0">
                <a:solidFill>
                  <a:schemeClr val="tx1"/>
                </a:solidFill>
                <a:latin typeface="Liberation Serif" pitchFamily="18" charset="0"/>
              </a:rPr>
              <a:t>млн. руб.</a:t>
            </a:r>
          </a:p>
        </p:txBody>
      </p:sp>
      <p:sp>
        <p:nvSpPr>
          <p:cNvPr id="34" name="Rectangle 19">
            <a:extLst>
              <a:ext uri="{FF2B5EF4-FFF2-40B4-BE49-F238E27FC236}">
                <a16:creationId xmlns:a16="http://schemas.microsoft.com/office/drawing/2014/main" id="{FB8564E8-E1DB-40F2-98B8-D1156AFD2C15}"/>
              </a:ext>
            </a:extLst>
          </p:cNvPr>
          <p:cNvSpPr/>
          <p:nvPr/>
        </p:nvSpPr>
        <p:spPr>
          <a:xfrm>
            <a:off x="10677022" y="3670889"/>
            <a:ext cx="2258986" cy="94410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>
            <a:spAutoFit/>
          </a:bodyPr>
          <a:lstStyle/>
          <a:p>
            <a:r>
              <a:rPr lang="ru-RU" sz="1845" b="1" cap="all" dirty="0">
                <a:solidFill>
                  <a:schemeClr val="bg2">
                    <a:lumMod val="25000"/>
                  </a:schemeClr>
                </a:solidFill>
                <a:latin typeface="Liberation Serif" pitchFamily="18" charset="0"/>
              </a:rPr>
              <a:t>Налоговые доходы</a:t>
            </a:r>
          </a:p>
          <a:p>
            <a:r>
              <a:rPr lang="ru-RU" sz="1845" b="1" cap="all" dirty="0">
                <a:solidFill>
                  <a:schemeClr val="bg2">
                    <a:lumMod val="25000"/>
                  </a:schemeClr>
                </a:solidFill>
                <a:latin typeface="Liberation Serif" pitchFamily="18" charset="0"/>
              </a:rPr>
              <a:t>3 080,5 млн. руб.</a:t>
            </a:r>
          </a:p>
        </p:txBody>
      </p:sp>
      <p:sp>
        <p:nvSpPr>
          <p:cNvPr id="35" name="Rectangle 20">
            <a:extLst>
              <a:ext uri="{FF2B5EF4-FFF2-40B4-BE49-F238E27FC236}">
                <a16:creationId xmlns:a16="http://schemas.microsoft.com/office/drawing/2014/main" id="{BA793DDE-0AAD-4F61-BAC4-ED59D6B68E9A}"/>
              </a:ext>
            </a:extLst>
          </p:cNvPr>
          <p:cNvSpPr/>
          <p:nvPr/>
        </p:nvSpPr>
        <p:spPr>
          <a:xfrm>
            <a:off x="10677024" y="4988656"/>
            <a:ext cx="2258986" cy="94410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>
            <a:spAutoFit/>
          </a:bodyPr>
          <a:lstStyle/>
          <a:p>
            <a:r>
              <a:rPr lang="ru-RU" sz="1845" b="1" cap="all" dirty="0">
                <a:solidFill>
                  <a:schemeClr val="accent2">
                    <a:lumMod val="75000"/>
                  </a:schemeClr>
                </a:solidFill>
                <a:latin typeface="Liberation Serif" pitchFamily="18" charset="0"/>
              </a:rPr>
              <a:t>Неналоговые доходы</a:t>
            </a:r>
          </a:p>
          <a:p>
            <a:r>
              <a:rPr lang="ru-RU" sz="1845" b="1" cap="all" dirty="0">
                <a:solidFill>
                  <a:schemeClr val="accent2">
                    <a:lumMod val="75000"/>
                  </a:schemeClr>
                </a:solidFill>
                <a:latin typeface="Liberation Serif" pitchFamily="18" charset="0"/>
              </a:rPr>
              <a:t>280,0 млн. руб.</a:t>
            </a:r>
            <a:endParaRPr lang="en-US" sz="1845" b="1" cap="all" dirty="0">
              <a:solidFill>
                <a:schemeClr val="accent2">
                  <a:lumMod val="75000"/>
                </a:schemeClr>
              </a:solidFill>
              <a:latin typeface="Liberation Serif" pitchFamily="18" charset="0"/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1923288" y="4329773"/>
            <a:ext cx="2353154" cy="3762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845" b="1" cap="all" dirty="0">
                <a:solidFill>
                  <a:schemeClr val="bg1"/>
                </a:solidFill>
                <a:latin typeface="Liberation Serif" pitchFamily="18" charset="0"/>
              </a:rPr>
              <a:t>2 399,2 </a:t>
            </a:r>
            <a:r>
              <a:rPr lang="ru-RU" sz="1581" b="1" cap="all" dirty="0">
                <a:solidFill>
                  <a:schemeClr val="bg1"/>
                </a:solidFill>
                <a:latin typeface="Liberation Serif" pitchFamily="18" charset="0"/>
              </a:rPr>
              <a:t>млн. руб.</a:t>
            </a:r>
            <a:endParaRPr lang="en-US" sz="1581" b="1" cap="all" dirty="0">
              <a:solidFill>
                <a:schemeClr val="bg1"/>
              </a:solidFill>
              <a:latin typeface="Liberation Serif" pitchFamily="18" charset="0"/>
            </a:endParaRPr>
          </a:p>
        </p:txBody>
      </p:sp>
      <p:sp>
        <p:nvSpPr>
          <p:cNvPr id="38" name="Прямоугольник 37"/>
          <p:cNvSpPr/>
          <p:nvPr/>
        </p:nvSpPr>
        <p:spPr>
          <a:xfrm>
            <a:off x="1452656" y="7247684"/>
            <a:ext cx="2447281" cy="3963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976" b="1" cap="all" dirty="0">
                <a:solidFill>
                  <a:schemeClr val="bg1"/>
                </a:solidFill>
                <a:latin typeface="Liberation Serif" pitchFamily="18" charset="0"/>
              </a:rPr>
              <a:t>257,2 </a:t>
            </a:r>
            <a:r>
              <a:rPr lang="ru-RU" sz="1581" b="1" cap="all" dirty="0">
                <a:solidFill>
                  <a:schemeClr val="bg1"/>
                </a:solidFill>
                <a:latin typeface="Liberation Serif" pitchFamily="18" charset="0"/>
              </a:rPr>
              <a:t>млн. руб.</a:t>
            </a:r>
            <a:endParaRPr lang="ru-RU" sz="1581" dirty="0">
              <a:solidFill>
                <a:schemeClr val="bg1"/>
              </a:solidFill>
              <a:latin typeface="Liberation Serif" pitchFamily="18" charset="0"/>
            </a:endParaRPr>
          </a:p>
        </p:txBody>
      </p:sp>
      <p:grpSp>
        <p:nvGrpSpPr>
          <p:cNvPr id="2" name="Group 3">
            <a:extLst>
              <a:ext uri="{FF2B5EF4-FFF2-40B4-BE49-F238E27FC236}">
                <a16:creationId xmlns:a16="http://schemas.microsoft.com/office/drawing/2014/main" id="{67A90921-741C-466E-A355-90FFDCBCCEF3}"/>
              </a:ext>
            </a:extLst>
          </p:cNvPr>
          <p:cNvGrpSpPr>
            <a:grpSpLocks noChangeAspect="1"/>
          </p:cNvGrpSpPr>
          <p:nvPr/>
        </p:nvGrpSpPr>
        <p:grpSpPr>
          <a:xfrm>
            <a:off x="7476732" y="3012006"/>
            <a:ext cx="3200290" cy="3566850"/>
            <a:chOff x="4727848" y="2348880"/>
            <a:chExt cx="3095078" cy="3522969"/>
          </a:xfrm>
        </p:grpSpPr>
        <p:sp>
          <p:nvSpPr>
            <p:cNvPr id="29" name="Freeform: Shape 4">
              <a:extLst>
                <a:ext uri="{FF2B5EF4-FFF2-40B4-BE49-F238E27FC236}">
                  <a16:creationId xmlns:a16="http://schemas.microsoft.com/office/drawing/2014/main" id="{3D5D2959-37B4-4848-8AC5-F6939C9C7451}"/>
                </a:ext>
              </a:extLst>
            </p:cNvPr>
            <p:cNvSpPr>
              <a:spLocks/>
            </p:cNvSpPr>
            <p:nvPr/>
          </p:nvSpPr>
          <p:spPr bwMode="auto">
            <a:xfrm>
              <a:off x="4856215" y="4161134"/>
              <a:ext cx="2945318" cy="1710715"/>
            </a:xfrm>
            <a:custGeom>
              <a:avLst/>
              <a:gdLst>
                <a:gd name="connsiteX0" fmla="*/ 2940631 w 2945318"/>
                <a:gd name="connsiteY0" fmla="*/ 0 h 1710715"/>
                <a:gd name="connsiteX1" fmla="*/ 2942396 w 2945318"/>
                <a:gd name="connsiteY1" fmla="*/ 42194 h 1710715"/>
                <a:gd name="connsiteX2" fmla="*/ 2945318 w 2945318"/>
                <a:gd name="connsiteY2" fmla="*/ 110757 h 1710715"/>
                <a:gd name="connsiteX3" fmla="*/ 2939722 w 2945318"/>
                <a:gd name="connsiteY3" fmla="*/ 195484 h 1710715"/>
                <a:gd name="connsiteX4" fmla="*/ 2930592 w 2945318"/>
                <a:gd name="connsiteY4" fmla="*/ 296065 h 1710715"/>
                <a:gd name="connsiteX5" fmla="*/ 2912625 w 2945318"/>
                <a:gd name="connsiteY5" fmla="*/ 411266 h 1710715"/>
                <a:gd name="connsiteX6" fmla="*/ 2879932 w 2945318"/>
                <a:gd name="connsiteY6" fmla="*/ 536684 h 1710715"/>
                <a:gd name="connsiteX7" fmla="*/ 2769188 w 2945318"/>
                <a:gd name="connsiteY7" fmla="*/ 810243 h 1710715"/>
                <a:gd name="connsiteX8" fmla="*/ 2587462 w 2945318"/>
                <a:gd name="connsiteY8" fmla="*/ 1090496 h 1710715"/>
                <a:gd name="connsiteX9" fmla="*/ 2528556 w 2945318"/>
                <a:gd name="connsiteY9" fmla="*/ 1157080 h 1710715"/>
                <a:gd name="connsiteX10" fmla="*/ 2467588 w 2945318"/>
                <a:gd name="connsiteY10" fmla="*/ 1223664 h 1710715"/>
                <a:gd name="connsiteX11" fmla="*/ 2328569 w 2945318"/>
                <a:gd name="connsiteY11" fmla="*/ 1345735 h 1710715"/>
                <a:gd name="connsiteX12" fmla="*/ 2002227 w 2945318"/>
                <a:gd name="connsiteY12" fmla="*/ 1546897 h 1710715"/>
                <a:gd name="connsiteX13" fmla="*/ 1914162 w 2945318"/>
                <a:gd name="connsiteY13" fmla="*/ 1587587 h 1710715"/>
                <a:gd name="connsiteX14" fmla="*/ 1821679 w 2945318"/>
                <a:gd name="connsiteY14" fmla="*/ 1619118 h 1710715"/>
                <a:gd name="connsiteX15" fmla="*/ 1625227 w 2945318"/>
                <a:gd name="connsiteY15" fmla="*/ 1672315 h 1710715"/>
                <a:gd name="connsiteX16" fmla="*/ 1574273 w 2945318"/>
                <a:gd name="connsiteY16" fmla="*/ 1683588 h 1710715"/>
                <a:gd name="connsiteX17" fmla="*/ 1531271 w 2945318"/>
                <a:gd name="connsiteY17" fmla="*/ 1689225 h 1710715"/>
                <a:gd name="connsiteX18" fmla="*/ 1447919 w 2945318"/>
                <a:gd name="connsiteY18" fmla="*/ 1701732 h 1710715"/>
                <a:gd name="connsiteX19" fmla="*/ 1426418 w 2945318"/>
                <a:gd name="connsiteY19" fmla="*/ 1705078 h 1710715"/>
                <a:gd name="connsiteX20" fmla="*/ 1421705 w 2945318"/>
                <a:gd name="connsiteY20" fmla="*/ 1705078 h 1710715"/>
                <a:gd name="connsiteX21" fmla="*/ 1419643 w 2945318"/>
                <a:gd name="connsiteY21" fmla="*/ 1706135 h 1710715"/>
                <a:gd name="connsiteX22" fmla="*/ 1417287 w 2945318"/>
                <a:gd name="connsiteY22" fmla="*/ 1706135 h 1710715"/>
                <a:gd name="connsiteX23" fmla="*/ 1404917 w 2945318"/>
                <a:gd name="connsiteY23" fmla="*/ 1706135 h 1710715"/>
                <a:gd name="connsiteX24" fmla="*/ 1393725 w 2945318"/>
                <a:gd name="connsiteY24" fmla="*/ 1706135 h 1710715"/>
                <a:gd name="connsiteX25" fmla="*/ 1345127 w 2945318"/>
                <a:gd name="connsiteY25" fmla="*/ 1708425 h 1710715"/>
                <a:gd name="connsiteX26" fmla="*/ 1250288 w 2945318"/>
                <a:gd name="connsiteY26" fmla="*/ 1710715 h 1710715"/>
                <a:gd name="connsiteX27" fmla="*/ 886541 w 2945318"/>
                <a:gd name="connsiteY27" fmla="*/ 1670025 h 1710715"/>
                <a:gd name="connsiteX28" fmla="*/ 721603 w 2945318"/>
                <a:gd name="connsiteY28" fmla="*/ 1624931 h 1710715"/>
                <a:gd name="connsiteX29" fmla="*/ 642669 w 2945318"/>
                <a:gd name="connsiteY29" fmla="*/ 1599918 h 1710715"/>
                <a:gd name="connsiteX30" fmla="*/ 569330 w 2945318"/>
                <a:gd name="connsiteY30" fmla="*/ 1568387 h 1710715"/>
                <a:gd name="connsiteX31" fmla="*/ 499232 w 2945318"/>
                <a:gd name="connsiteY31" fmla="*/ 1537913 h 1710715"/>
                <a:gd name="connsiteX32" fmla="*/ 433551 w 2945318"/>
                <a:gd name="connsiteY32" fmla="*/ 1506207 h 1710715"/>
                <a:gd name="connsiteX33" fmla="*/ 316327 w 2945318"/>
                <a:gd name="connsiteY33" fmla="*/ 1438389 h 1710715"/>
                <a:gd name="connsiteX34" fmla="*/ 262134 w 2945318"/>
                <a:gd name="connsiteY34" fmla="*/ 1402279 h 1710715"/>
                <a:gd name="connsiteX35" fmla="*/ 211180 w 2945318"/>
                <a:gd name="connsiteY35" fmla="*/ 1366168 h 1710715"/>
                <a:gd name="connsiteX36" fmla="*/ 121936 w 2945318"/>
                <a:gd name="connsiteY36" fmla="*/ 1298351 h 1710715"/>
                <a:gd name="connsiteX37" fmla="*/ 0 w 2945318"/>
                <a:gd name="connsiteY37" fmla="*/ 1194423 h 1710715"/>
                <a:gd name="connsiteX38" fmla="*/ 472697 w 2945318"/>
                <a:gd name="connsiteY38" fmla="*/ 738614 h 1710715"/>
                <a:gd name="connsiteX39" fmla="*/ 505903 w 2945318"/>
                <a:gd name="connsiteY39" fmla="*/ 783020 h 1710715"/>
                <a:gd name="connsiteX40" fmla="*/ 1568400 w 2945318"/>
                <a:gd name="connsiteY40" fmla="*/ 1284090 h 1710715"/>
                <a:gd name="connsiteX41" fmla="*/ 2938209 w 2945318"/>
                <a:gd name="connsiteY41" fmla="*/ 47954 h 17107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</a:cxnLst>
              <a:rect l="l" t="t" r="r" b="b"/>
              <a:pathLst>
                <a:path w="2945318" h="1710715">
                  <a:moveTo>
                    <a:pt x="2940631" y="0"/>
                  </a:moveTo>
                  <a:lnTo>
                    <a:pt x="2942396" y="42194"/>
                  </a:lnTo>
                  <a:cubicBezTo>
                    <a:pt x="2943238" y="62151"/>
                    <a:pt x="2944214" y="85083"/>
                    <a:pt x="2945318" y="110757"/>
                  </a:cubicBezTo>
                  <a:cubicBezTo>
                    <a:pt x="2944140" y="135594"/>
                    <a:pt x="2941784" y="165010"/>
                    <a:pt x="2939722" y="195484"/>
                  </a:cubicBezTo>
                  <a:cubicBezTo>
                    <a:pt x="2937366" y="227191"/>
                    <a:pt x="2938544" y="261011"/>
                    <a:pt x="2930592" y="296065"/>
                  </a:cubicBezTo>
                  <a:cubicBezTo>
                    <a:pt x="2924995" y="332176"/>
                    <a:pt x="2918221" y="370752"/>
                    <a:pt x="2912625" y="411266"/>
                  </a:cubicBezTo>
                  <a:cubicBezTo>
                    <a:pt x="2902316" y="450900"/>
                    <a:pt x="2891124" y="492647"/>
                    <a:pt x="2879932" y="536684"/>
                  </a:cubicBezTo>
                  <a:cubicBezTo>
                    <a:pt x="2852835" y="622645"/>
                    <a:pt x="2817786" y="717589"/>
                    <a:pt x="2769188" y="810243"/>
                  </a:cubicBezTo>
                  <a:cubicBezTo>
                    <a:pt x="2721768" y="905187"/>
                    <a:pt x="2659622" y="998898"/>
                    <a:pt x="2587462" y="1090496"/>
                  </a:cubicBezTo>
                  <a:cubicBezTo>
                    <a:pt x="2569201" y="1114100"/>
                    <a:pt x="2548878" y="1134533"/>
                    <a:pt x="2528556" y="1157080"/>
                  </a:cubicBezTo>
                  <a:cubicBezTo>
                    <a:pt x="2508233" y="1178570"/>
                    <a:pt x="2487910" y="1201117"/>
                    <a:pt x="2467588" y="1223664"/>
                  </a:cubicBezTo>
                  <a:cubicBezTo>
                    <a:pt x="2422524" y="1264354"/>
                    <a:pt x="2377166" y="1306278"/>
                    <a:pt x="2328569" y="1345735"/>
                  </a:cubicBezTo>
                  <a:cubicBezTo>
                    <a:pt x="2229311" y="1421479"/>
                    <a:pt x="2120924" y="1493700"/>
                    <a:pt x="2002227" y="1546897"/>
                  </a:cubicBezTo>
                  <a:lnTo>
                    <a:pt x="1914162" y="1587587"/>
                  </a:lnTo>
                  <a:lnTo>
                    <a:pt x="1821679" y="1619118"/>
                  </a:lnTo>
                  <a:cubicBezTo>
                    <a:pt x="1761889" y="1642898"/>
                    <a:pt x="1691791" y="1657694"/>
                    <a:pt x="1625227" y="1672315"/>
                  </a:cubicBezTo>
                  <a:lnTo>
                    <a:pt x="1574273" y="1683588"/>
                  </a:lnTo>
                  <a:lnTo>
                    <a:pt x="1531271" y="1689225"/>
                  </a:lnTo>
                  <a:cubicBezTo>
                    <a:pt x="1503290" y="1693805"/>
                    <a:pt x="1476194" y="1697152"/>
                    <a:pt x="1447919" y="1701732"/>
                  </a:cubicBezTo>
                  <a:cubicBezTo>
                    <a:pt x="1440850" y="1702788"/>
                    <a:pt x="1433486" y="1704022"/>
                    <a:pt x="1426418" y="1705078"/>
                  </a:cubicBezTo>
                  <a:lnTo>
                    <a:pt x="1421705" y="1705078"/>
                  </a:lnTo>
                  <a:cubicBezTo>
                    <a:pt x="1421116" y="1705431"/>
                    <a:pt x="1420233" y="1705783"/>
                    <a:pt x="1419643" y="1706135"/>
                  </a:cubicBezTo>
                  <a:lnTo>
                    <a:pt x="1417287" y="1706135"/>
                  </a:lnTo>
                  <a:lnTo>
                    <a:pt x="1404917" y="1706135"/>
                  </a:lnTo>
                  <a:lnTo>
                    <a:pt x="1393725" y="1706135"/>
                  </a:lnTo>
                  <a:lnTo>
                    <a:pt x="1345127" y="1708425"/>
                  </a:lnTo>
                  <a:cubicBezTo>
                    <a:pt x="1313317" y="1708425"/>
                    <a:pt x="1281803" y="1709658"/>
                    <a:pt x="1250288" y="1710715"/>
                  </a:cubicBezTo>
                  <a:cubicBezTo>
                    <a:pt x="1124817" y="1708425"/>
                    <a:pt x="1001703" y="1696095"/>
                    <a:pt x="886541" y="1670025"/>
                  </a:cubicBezTo>
                  <a:cubicBezTo>
                    <a:pt x="828813" y="1659808"/>
                    <a:pt x="774619" y="1641841"/>
                    <a:pt x="721603" y="1624931"/>
                  </a:cubicBezTo>
                  <a:cubicBezTo>
                    <a:pt x="694506" y="1617004"/>
                    <a:pt x="668587" y="1607844"/>
                    <a:pt x="642669" y="1599918"/>
                  </a:cubicBezTo>
                  <a:cubicBezTo>
                    <a:pt x="617633" y="1589877"/>
                    <a:pt x="594071" y="1578604"/>
                    <a:pt x="569330" y="1568387"/>
                  </a:cubicBezTo>
                  <a:cubicBezTo>
                    <a:pt x="545473" y="1558170"/>
                    <a:pt x="522794" y="1547954"/>
                    <a:pt x="499232" y="1537913"/>
                  </a:cubicBezTo>
                  <a:cubicBezTo>
                    <a:pt x="476553" y="1528754"/>
                    <a:pt x="453874" y="1517480"/>
                    <a:pt x="433551" y="1506207"/>
                  </a:cubicBezTo>
                  <a:lnTo>
                    <a:pt x="316327" y="1438389"/>
                  </a:lnTo>
                  <a:cubicBezTo>
                    <a:pt x="298066" y="1428173"/>
                    <a:pt x="278922" y="1415842"/>
                    <a:pt x="262134" y="1402279"/>
                  </a:cubicBezTo>
                  <a:cubicBezTo>
                    <a:pt x="243873" y="1389772"/>
                    <a:pt x="227084" y="1377442"/>
                    <a:pt x="211180" y="1366168"/>
                  </a:cubicBezTo>
                  <a:lnTo>
                    <a:pt x="121936" y="1298351"/>
                  </a:lnTo>
                  <a:cubicBezTo>
                    <a:pt x="45064" y="1231591"/>
                    <a:pt x="0" y="1194423"/>
                    <a:pt x="0" y="1194423"/>
                  </a:cubicBezTo>
                  <a:lnTo>
                    <a:pt x="472697" y="738614"/>
                  </a:lnTo>
                  <a:lnTo>
                    <a:pt x="505903" y="783020"/>
                  </a:lnTo>
                  <a:cubicBezTo>
                    <a:pt x="758450" y="1089036"/>
                    <a:pt x="1140647" y="1284090"/>
                    <a:pt x="1568400" y="1284090"/>
                  </a:cubicBezTo>
                  <a:cubicBezTo>
                    <a:pt x="2281323" y="1284090"/>
                    <a:pt x="2867697" y="742274"/>
                    <a:pt x="2938209" y="47954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0481" tIns="60240" rIns="120481" bIns="6024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30" name="Freeform 170">
              <a:extLst>
                <a:ext uri="{FF2B5EF4-FFF2-40B4-BE49-F238E27FC236}">
                  <a16:creationId xmlns:a16="http://schemas.microsoft.com/office/drawing/2014/main" id="{4B74DEA1-D42B-463C-8F86-D6C04BA7A446}"/>
                </a:ext>
              </a:extLst>
            </p:cNvPr>
            <p:cNvSpPr>
              <a:spLocks/>
            </p:cNvSpPr>
            <p:nvPr/>
          </p:nvSpPr>
          <p:spPr bwMode="auto">
            <a:xfrm>
              <a:off x="4727848" y="4409886"/>
              <a:ext cx="955623" cy="1091124"/>
            </a:xfrm>
            <a:custGeom>
              <a:avLst/>
              <a:gdLst>
                <a:gd name="T0" fmla="*/ 0 w 134"/>
                <a:gd name="T1" fmla="*/ 153 h 153"/>
                <a:gd name="T2" fmla="*/ 4 w 134"/>
                <a:gd name="T3" fmla="*/ 0 h 153"/>
                <a:gd name="T4" fmla="*/ 134 w 134"/>
                <a:gd name="T5" fmla="*/ 80 h 153"/>
                <a:gd name="T6" fmla="*/ 0 w 134"/>
                <a:gd name="T7" fmla="*/ 153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4" h="153">
                  <a:moveTo>
                    <a:pt x="0" y="153"/>
                  </a:moveTo>
                  <a:lnTo>
                    <a:pt x="4" y="0"/>
                  </a:lnTo>
                  <a:lnTo>
                    <a:pt x="134" y="80"/>
                  </a:lnTo>
                  <a:lnTo>
                    <a:pt x="0" y="153"/>
                  </a:lnTo>
                  <a:close/>
                </a:path>
              </a:pathLst>
            </a:custGeom>
            <a:solidFill>
              <a:schemeClr val="accent2"/>
            </a:solidFill>
            <a:ln>
              <a:solidFill>
                <a:schemeClr val="accent2"/>
              </a:solidFill>
            </a:ln>
          </p:spPr>
          <p:txBody>
            <a:bodyPr vert="horz" wrap="square" lIns="120481" tIns="60240" rIns="120481" bIns="6024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solidFill>
                  <a:srgbClr val="FFFF00"/>
                </a:solidFill>
              </a:endParaRPr>
            </a:p>
          </p:txBody>
        </p:sp>
        <p:sp>
          <p:nvSpPr>
            <p:cNvPr id="31" name="Freeform: Shape 6">
              <a:extLst>
                <a:ext uri="{FF2B5EF4-FFF2-40B4-BE49-F238E27FC236}">
                  <a16:creationId xmlns:a16="http://schemas.microsoft.com/office/drawing/2014/main" id="{3CBB3290-9B61-44BE-B49B-13C3E745628A}"/>
                </a:ext>
              </a:extLst>
            </p:cNvPr>
            <p:cNvSpPr>
              <a:spLocks/>
            </p:cNvSpPr>
            <p:nvPr/>
          </p:nvSpPr>
          <p:spPr bwMode="auto">
            <a:xfrm>
              <a:off x="4749240" y="2348880"/>
              <a:ext cx="2952448" cy="1734565"/>
            </a:xfrm>
            <a:custGeom>
              <a:avLst/>
              <a:gdLst>
                <a:gd name="connsiteX0" fmla="*/ 1697148 w 2952448"/>
                <a:gd name="connsiteY0" fmla="*/ 0 h 1734565"/>
                <a:gd name="connsiteX1" fmla="*/ 2063088 w 2952448"/>
                <a:gd name="connsiteY1" fmla="*/ 40676 h 1734565"/>
                <a:gd name="connsiteX2" fmla="*/ 2229631 w 2952448"/>
                <a:gd name="connsiteY2" fmla="*/ 85871 h 1734565"/>
                <a:gd name="connsiteX3" fmla="*/ 2307804 w 2952448"/>
                <a:gd name="connsiteY3" fmla="*/ 110729 h 1734565"/>
                <a:gd name="connsiteX4" fmla="*/ 2381445 w 2952448"/>
                <a:gd name="connsiteY4" fmla="*/ 141235 h 1734565"/>
                <a:gd name="connsiteX5" fmla="*/ 2451688 w 2952448"/>
                <a:gd name="connsiteY5" fmla="*/ 171742 h 1734565"/>
                <a:gd name="connsiteX6" fmla="*/ 2517398 w 2952448"/>
                <a:gd name="connsiteY6" fmla="*/ 204509 h 1734565"/>
                <a:gd name="connsiteX7" fmla="*/ 2636357 w 2952448"/>
                <a:gd name="connsiteY7" fmla="*/ 271172 h 1734565"/>
                <a:gd name="connsiteX8" fmla="*/ 2690738 w 2952448"/>
                <a:gd name="connsiteY8" fmla="*/ 307328 h 1734565"/>
                <a:gd name="connsiteX9" fmla="*/ 2741721 w 2952448"/>
                <a:gd name="connsiteY9" fmla="*/ 343484 h 1734565"/>
                <a:gd name="connsiteX10" fmla="*/ 2831223 w 2952448"/>
                <a:gd name="connsiteY10" fmla="*/ 411277 h 1734565"/>
                <a:gd name="connsiteX11" fmla="*/ 2952448 w 2952448"/>
                <a:gd name="connsiteY11" fmla="*/ 515227 h 1734565"/>
                <a:gd name="connsiteX12" fmla="*/ 2474618 w 2952448"/>
                <a:gd name="connsiteY12" fmla="*/ 977654 h 1734565"/>
                <a:gd name="connsiteX13" fmla="*/ 2441315 w 2952448"/>
                <a:gd name="connsiteY13" fmla="*/ 933118 h 1734565"/>
                <a:gd name="connsiteX14" fmla="*/ 1378818 w 2952448"/>
                <a:gd name="connsiteY14" fmla="*/ 432048 h 1734565"/>
                <a:gd name="connsiteX15" fmla="*/ 9009 w 2952448"/>
                <a:gd name="connsiteY15" fmla="*/ 1668184 h 1734565"/>
                <a:gd name="connsiteX16" fmla="*/ 5657 w 2952448"/>
                <a:gd name="connsiteY16" fmla="*/ 1734565 h 1734565"/>
                <a:gd name="connsiteX17" fmla="*/ 0 w 2952448"/>
                <a:gd name="connsiteY17" fmla="*/ 1601044 h 1734565"/>
                <a:gd name="connsiteX18" fmla="*/ 4532 w 2952448"/>
                <a:gd name="connsiteY18" fmla="*/ 1515173 h 1734565"/>
                <a:gd name="connsiteX19" fmla="*/ 14729 w 2952448"/>
                <a:gd name="connsiteY19" fmla="*/ 1414613 h 1734565"/>
                <a:gd name="connsiteX20" fmla="*/ 32856 w 2952448"/>
                <a:gd name="connsiteY20" fmla="*/ 1300495 h 1734565"/>
                <a:gd name="connsiteX21" fmla="*/ 65711 w 2952448"/>
                <a:gd name="connsiteY21" fmla="*/ 1175078 h 1734565"/>
                <a:gd name="connsiteX22" fmla="*/ 176739 w 2952448"/>
                <a:gd name="connsiteY22" fmla="*/ 901646 h 1734565"/>
                <a:gd name="connsiteX23" fmla="*/ 359143 w 2952448"/>
                <a:gd name="connsiteY23" fmla="*/ 621436 h 1734565"/>
                <a:gd name="connsiteX24" fmla="*/ 416923 w 2952448"/>
                <a:gd name="connsiteY24" fmla="*/ 554773 h 1734565"/>
                <a:gd name="connsiteX25" fmla="*/ 479235 w 2952448"/>
                <a:gd name="connsiteY25" fmla="*/ 488109 h 1734565"/>
                <a:gd name="connsiteX26" fmla="*/ 618587 w 2952448"/>
                <a:gd name="connsiteY26" fmla="*/ 364952 h 1734565"/>
                <a:gd name="connsiteX27" fmla="*/ 944874 w 2952448"/>
                <a:gd name="connsiteY27" fmla="*/ 164963 h 1734565"/>
                <a:gd name="connsiteX28" fmla="*/ 1033244 w 2952448"/>
                <a:gd name="connsiteY28" fmla="*/ 124287 h 1734565"/>
                <a:gd name="connsiteX29" fmla="*/ 1126145 w 2952448"/>
                <a:gd name="connsiteY29" fmla="*/ 91521 h 1734565"/>
                <a:gd name="connsiteX30" fmla="*/ 1322144 w 2952448"/>
                <a:gd name="connsiteY30" fmla="*/ 38416 h 1734565"/>
                <a:gd name="connsiteX31" fmla="*/ 1373126 w 2952448"/>
                <a:gd name="connsiteY31" fmla="*/ 28247 h 1734565"/>
                <a:gd name="connsiteX32" fmla="*/ 1416178 w 2952448"/>
                <a:gd name="connsiteY32" fmla="*/ 21468 h 1734565"/>
                <a:gd name="connsiteX33" fmla="*/ 1500016 w 2952448"/>
                <a:gd name="connsiteY33" fmla="*/ 9039 h 1734565"/>
                <a:gd name="connsiteX34" fmla="*/ 1520409 w 2952448"/>
                <a:gd name="connsiteY34" fmla="*/ 6779 h 1734565"/>
                <a:gd name="connsiteX35" fmla="*/ 1531738 w 2952448"/>
                <a:gd name="connsiteY35" fmla="*/ 4520 h 1734565"/>
                <a:gd name="connsiteX36" fmla="*/ 1554397 w 2952448"/>
                <a:gd name="connsiteY36" fmla="*/ 4520 h 1734565"/>
                <a:gd name="connsiteX37" fmla="*/ 1601981 w 2952448"/>
                <a:gd name="connsiteY37" fmla="*/ 2260 h 1734565"/>
                <a:gd name="connsiteX38" fmla="*/ 1697148 w 2952448"/>
                <a:gd name="connsiteY38" fmla="*/ 0 h 17345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</a:cxnLst>
              <a:rect l="l" t="t" r="r" b="b"/>
              <a:pathLst>
                <a:path w="2952448" h="1734565">
                  <a:moveTo>
                    <a:pt x="1697148" y="0"/>
                  </a:moveTo>
                  <a:cubicBezTo>
                    <a:pt x="1825170" y="2260"/>
                    <a:pt x="1948661" y="14689"/>
                    <a:pt x="2063088" y="40676"/>
                  </a:cubicBezTo>
                  <a:cubicBezTo>
                    <a:pt x="2122001" y="50845"/>
                    <a:pt x="2176383" y="68923"/>
                    <a:pt x="2229631" y="85871"/>
                  </a:cubicBezTo>
                  <a:cubicBezTo>
                    <a:pt x="2255689" y="93780"/>
                    <a:pt x="2282879" y="101690"/>
                    <a:pt x="2307804" y="110729"/>
                  </a:cubicBezTo>
                  <a:cubicBezTo>
                    <a:pt x="2333862" y="119768"/>
                    <a:pt x="2357653" y="131067"/>
                    <a:pt x="2381445" y="141235"/>
                  </a:cubicBezTo>
                  <a:cubicBezTo>
                    <a:pt x="2405237" y="151404"/>
                    <a:pt x="2429029" y="161573"/>
                    <a:pt x="2451688" y="171742"/>
                  </a:cubicBezTo>
                  <a:cubicBezTo>
                    <a:pt x="2475479" y="181911"/>
                    <a:pt x="2497005" y="192080"/>
                    <a:pt x="2517398" y="204509"/>
                  </a:cubicBezTo>
                  <a:cubicBezTo>
                    <a:pt x="2559317" y="228236"/>
                    <a:pt x="2598970" y="250834"/>
                    <a:pt x="2636357" y="271172"/>
                  </a:cubicBezTo>
                  <a:cubicBezTo>
                    <a:pt x="2654484" y="281341"/>
                    <a:pt x="2672611" y="293770"/>
                    <a:pt x="2690738" y="307328"/>
                  </a:cubicBezTo>
                  <a:cubicBezTo>
                    <a:pt x="2707733" y="319757"/>
                    <a:pt x="2724727" y="332186"/>
                    <a:pt x="2741721" y="343484"/>
                  </a:cubicBezTo>
                  <a:cubicBezTo>
                    <a:pt x="2773443" y="368342"/>
                    <a:pt x="2804033" y="390940"/>
                    <a:pt x="2831223" y="411277"/>
                  </a:cubicBezTo>
                  <a:cubicBezTo>
                    <a:pt x="2908263" y="476811"/>
                    <a:pt x="2952448" y="515227"/>
                    <a:pt x="2952448" y="515227"/>
                  </a:cubicBezTo>
                  <a:lnTo>
                    <a:pt x="2474618" y="977654"/>
                  </a:lnTo>
                  <a:lnTo>
                    <a:pt x="2441315" y="933118"/>
                  </a:lnTo>
                  <a:cubicBezTo>
                    <a:pt x="2188768" y="627102"/>
                    <a:pt x="1806572" y="432048"/>
                    <a:pt x="1378818" y="432048"/>
                  </a:cubicBezTo>
                  <a:cubicBezTo>
                    <a:pt x="665895" y="432048"/>
                    <a:pt x="79521" y="973865"/>
                    <a:pt x="9009" y="1668184"/>
                  </a:cubicBezTo>
                  <a:lnTo>
                    <a:pt x="5657" y="1734565"/>
                  </a:lnTo>
                  <a:lnTo>
                    <a:pt x="0" y="1601044"/>
                  </a:lnTo>
                  <a:cubicBezTo>
                    <a:pt x="1133" y="1575057"/>
                    <a:pt x="3399" y="1546809"/>
                    <a:pt x="4532" y="1515173"/>
                  </a:cubicBezTo>
                  <a:cubicBezTo>
                    <a:pt x="7931" y="1484666"/>
                    <a:pt x="6798" y="1449640"/>
                    <a:pt x="14729" y="1414613"/>
                  </a:cubicBezTo>
                  <a:cubicBezTo>
                    <a:pt x="20393" y="1378457"/>
                    <a:pt x="26058" y="1340041"/>
                    <a:pt x="32856" y="1300495"/>
                  </a:cubicBezTo>
                  <a:cubicBezTo>
                    <a:pt x="41919" y="1259819"/>
                    <a:pt x="54381" y="1219144"/>
                    <a:pt x="65711" y="1175078"/>
                  </a:cubicBezTo>
                  <a:cubicBezTo>
                    <a:pt x="92902" y="1088077"/>
                    <a:pt x="126890" y="995427"/>
                    <a:pt x="176739" y="901646"/>
                  </a:cubicBezTo>
                  <a:cubicBezTo>
                    <a:pt x="224323" y="807866"/>
                    <a:pt x="285502" y="714086"/>
                    <a:pt x="359143" y="621436"/>
                  </a:cubicBezTo>
                  <a:cubicBezTo>
                    <a:pt x="376137" y="597708"/>
                    <a:pt x="397663" y="576240"/>
                    <a:pt x="416923" y="554773"/>
                  </a:cubicBezTo>
                  <a:cubicBezTo>
                    <a:pt x="437316" y="532175"/>
                    <a:pt x="458842" y="510707"/>
                    <a:pt x="479235" y="488109"/>
                  </a:cubicBezTo>
                  <a:cubicBezTo>
                    <a:pt x="523420" y="447434"/>
                    <a:pt x="569870" y="404498"/>
                    <a:pt x="618587" y="364952"/>
                  </a:cubicBezTo>
                  <a:cubicBezTo>
                    <a:pt x="718286" y="290380"/>
                    <a:pt x="825915" y="218067"/>
                    <a:pt x="944874" y="164963"/>
                  </a:cubicBezTo>
                  <a:lnTo>
                    <a:pt x="1033244" y="124287"/>
                  </a:lnTo>
                  <a:lnTo>
                    <a:pt x="1126145" y="91521"/>
                  </a:lnTo>
                  <a:cubicBezTo>
                    <a:pt x="1186191" y="68923"/>
                    <a:pt x="1254167" y="54234"/>
                    <a:pt x="1322144" y="38416"/>
                  </a:cubicBezTo>
                  <a:lnTo>
                    <a:pt x="1373126" y="28247"/>
                  </a:lnTo>
                  <a:lnTo>
                    <a:pt x="1416178" y="21468"/>
                  </a:lnTo>
                  <a:cubicBezTo>
                    <a:pt x="1444502" y="16948"/>
                    <a:pt x="1471692" y="13559"/>
                    <a:pt x="1500016" y="9039"/>
                  </a:cubicBezTo>
                  <a:lnTo>
                    <a:pt x="1520409" y="6779"/>
                  </a:lnTo>
                  <a:lnTo>
                    <a:pt x="1531738" y="4520"/>
                  </a:lnTo>
                  <a:lnTo>
                    <a:pt x="1554397" y="4520"/>
                  </a:lnTo>
                  <a:lnTo>
                    <a:pt x="1601981" y="2260"/>
                  </a:lnTo>
                  <a:cubicBezTo>
                    <a:pt x="1634836" y="2260"/>
                    <a:pt x="1666559" y="1130"/>
                    <a:pt x="1697148" y="0"/>
                  </a:cubicBezTo>
                  <a:close/>
                </a:path>
              </a:pathLst>
            </a:custGeom>
            <a:solidFill>
              <a:schemeClr val="accent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0481" tIns="60240" rIns="120481" bIns="6024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 dirty="0">
                <a:solidFill>
                  <a:schemeClr val="accent6">
                    <a:lumMod val="75000"/>
                  </a:schemeClr>
                </a:solidFill>
              </a:endParaRPr>
            </a:p>
          </p:txBody>
        </p:sp>
        <p:sp>
          <p:nvSpPr>
            <p:cNvPr id="32" name="Freeform 172">
              <a:extLst>
                <a:ext uri="{FF2B5EF4-FFF2-40B4-BE49-F238E27FC236}">
                  <a16:creationId xmlns:a16="http://schemas.microsoft.com/office/drawing/2014/main" id="{1A33582F-4B64-44DE-B850-598B2CAD1B06}"/>
                </a:ext>
              </a:extLst>
            </p:cNvPr>
            <p:cNvSpPr>
              <a:spLocks/>
            </p:cNvSpPr>
            <p:nvPr/>
          </p:nvSpPr>
          <p:spPr bwMode="auto">
            <a:xfrm>
              <a:off x="6867303" y="2719719"/>
              <a:ext cx="955623" cy="1083990"/>
            </a:xfrm>
            <a:custGeom>
              <a:avLst/>
              <a:gdLst>
                <a:gd name="T0" fmla="*/ 134 w 134"/>
                <a:gd name="T1" fmla="*/ 0 h 152"/>
                <a:gd name="T2" fmla="*/ 130 w 134"/>
                <a:gd name="T3" fmla="*/ 152 h 152"/>
                <a:gd name="T4" fmla="*/ 0 w 134"/>
                <a:gd name="T5" fmla="*/ 73 h 152"/>
                <a:gd name="T6" fmla="*/ 134 w 134"/>
                <a:gd name="T7" fmla="*/ 0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4" h="152">
                  <a:moveTo>
                    <a:pt x="134" y="0"/>
                  </a:moveTo>
                  <a:lnTo>
                    <a:pt x="130" y="152"/>
                  </a:lnTo>
                  <a:lnTo>
                    <a:pt x="0" y="73"/>
                  </a:lnTo>
                  <a:lnTo>
                    <a:pt x="134" y="0"/>
                  </a:lnTo>
                  <a:close/>
                </a:path>
              </a:pathLst>
            </a:custGeom>
            <a:solidFill>
              <a:schemeClr val="accent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0481" tIns="60240" rIns="120481" bIns="6024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37" name="Прямоугольник 36"/>
          <p:cNvSpPr/>
          <p:nvPr/>
        </p:nvSpPr>
        <p:spPr>
          <a:xfrm>
            <a:off x="8041489" y="6024044"/>
            <a:ext cx="2353154" cy="3963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976" b="1" cap="all" dirty="0">
                <a:solidFill>
                  <a:schemeClr val="bg1"/>
                </a:solidFill>
                <a:latin typeface="Liberation Serif" pitchFamily="18" charset="0"/>
              </a:rPr>
              <a:t>280,0 </a:t>
            </a:r>
            <a:r>
              <a:rPr lang="ru-RU" sz="1581" b="1" cap="all" dirty="0">
                <a:solidFill>
                  <a:schemeClr val="bg1"/>
                </a:solidFill>
                <a:latin typeface="Liberation Serif" pitchFamily="18" charset="0"/>
              </a:rPr>
              <a:t>млн. руб.</a:t>
            </a:r>
            <a:endParaRPr lang="en-US" sz="1581" b="1" cap="all" dirty="0">
              <a:solidFill>
                <a:schemeClr val="bg1"/>
              </a:solidFill>
              <a:latin typeface="Liberation Serif" pitchFamily="18" charset="0"/>
            </a:endParaRPr>
          </a:p>
        </p:txBody>
      </p:sp>
      <p:sp>
        <p:nvSpPr>
          <p:cNvPr id="36" name="Прямоугольник 35"/>
          <p:cNvSpPr/>
          <p:nvPr/>
        </p:nvSpPr>
        <p:spPr>
          <a:xfrm>
            <a:off x="8229741" y="3106132"/>
            <a:ext cx="2447281" cy="3963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976" b="1" cap="all" dirty="0">
                <a:solidFill>
                  <a:schemeClr val="bg1"/>
                </a:solidFill>
                <a:latin typeface="Liberation Serif" pitchFamily="18" charset="0"/>
              </a:rPr>
              <a:t>3 080,5 </a:t>
            </a:r>
            <a:r>
              <a:rPr lang="ru-RU" sz="1581" b="1" cap="all" dirty="0">
                <a:solidFill>
                  <a:schemeClr val="bg1"/>
                </a:solidFill>
                <a:latin typeface="Liberation Serif" pitchFamily="18" charset="0"/>
              </a:rPr>
              <a:t>млн. руб.</a:t>
            </a:r>
          </a:p>
        </p:txBody>
      </p:sp>
      <p:sp>
        <p:nvSpPr>
          <p:cNvPr id="41" name="Прямоугольная выноска 40"/>
          <p:cNvSpPr/>
          <p:nvPr/>
        </p:nvSpPr>
        <p:spPr>
          <a:xfrm>
            <a:off x="1640909" y="2447249"/>
            <a:ext cx="4800435" cy="1129514"/>
          </a:xfrm>
          <a:prstGeom prst="wedgeRectCallout">
            <a:avLst>
              <a:gd name="adj1" fmla="val 21850"/>
              <a:gd name="adj2" fmla="val 80040"/>
            </a:avLst>
          </a:prstGeom>
          <a:solidFill>
            <a:schemeClr val="accent2">
              <a:lumMod val="40000"/>
              <a:lumOff val="60000"/>
            </a:schemeClr>
          </a:solidFill>
          <a:ln w="3175">
            <a:solidFill>
              <a:schemeClr val="accent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0" name="Rectangle 19">
            <a:extLst>
              <a:ext uri="{FF2B5EF4-FFF2-40B4-BE49-F238E27FC236}">
                <a16:creationId xmlns:a16="http://schemas.microsoft.com/office/drawing/2014/main" id="{FB8564E8-E1DB-40F2-98B8-D1156AFD2C15}"/>
              </a:ext>
            </a:extLst>
          </p:cNvPr>
          <p:cNvSpPr/>
          <p:nvPr/>
        </p:nvSpPr>
        <p:spPr>
          <a:xfrm>
            <a:off x="1640909" y="2447249"/>
            <a:ext cx="4800435" cy="1065484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r>
              <a:rPr lang="ru-RU" sz="2108" dirty="0">
                <a:latin typeface="Liberation Serif" pitchFamily="18" charset="0"/>
              </a:rPr>
              <a:t>Собственные доходы бюджета в 2024 году выше соответствующих доходов 2023 года на 704,1 млн. руб.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8229741" y="4329773"/>
            <a:ext cx="1774592" cy="6762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185840"/>
            <a:r>
              <a:rPr lang="ru-RU" sz="2108" dirty="0">
                <a:latin typeface="Liberation Serif" pitchFamily="18" charset="0"/>
              </a:rPr>
              <a:t>Собственные</a:t>
            </a:r>
          </a:p>
          <a:p>
            <a:pPr algn="ctr" defTabSz="1185840">
              <a:lnSpc>
                <a:spcPct val="80000"/>
              </a:lnSpc>
            </a:pPr>
            <a:r>
              <a:rPr lang="ru-RU" sz="2108" dirty="0">
                <a:latin typeface="Liberation Serif" pitchFamily="18" charset="0"/>
              </a:rPr>
              <a:t>доходы</a:t>
            </a:r>
          </a:p>
        </p:txBody>
      </p:sp>
      <p:grpSp>
        <p:nvGrpSpPr>
          <p:cNvPr id="3" name="Group 3">
            <a:extLst>
              <a:ext uri="{FF2B5EF4-FFF2-40B4-BE49-F238E27FC236}">
                <a16:creationId xmlns:a16="http://schemas.microsoft.com/office/drawing/2014/main" id="{67A90921-741C-466E-A355-90FFDCBCCEF3}"/>
              </a:ext>
            </a:extLst>
          </p:cNvPr>
          <p:cNvGrpSpPr>
            <a:grpSpLocks noChangeAspect="1"/>
          </p:cNvGrpSpPr>
          <p:nvPr/>
        </p:nvGrpSpPr>
        <p:grpSpPr>
          <a:xfrm>
            <a:off x="1264404" y="4235646"/>
            <a:ext cx="3200290" cy="3566850"/>
            <a:chOff x="4727848" y="2348880"/>
            <a:chExt cx="3095078" cy="3522969"/>
          </a:xfrm>
        </p:grpSpPr>
        <p:sp>
          <p:nvSpPr>
            <p:cNvPr id="44" name="Freeform: Shape 4">
              <a:extLst>
                <a:ext uri="{FF2B5EF4-FFF2-40B4-BE49-F238E27FC236}">
                  <a16:creationId xmlns:a16="http://schemas.microsoft.com/office/drawing/2014/main" id="{3D5D2959-37B4-4848-8AC5-F6939C9C7451}"/>
                </a:ext>
              </a:extLst>
            </p:cNvPr>
            <p:cNvSpPr>
              <a:spLocks/>
            </p:cNvSpPr>
            <p:nvPr/>
          </p:nvSpPr>
          <p:spPr bwMode="auto">
            <a:xfrm>
              <a:off x="4856215" y="4161134"/>
              <a:ext cx="2945318" cy="1710715"/>
            </a:xfrm>
            <a:custGeom>
              <a:avLst/>
              <a:gdLst>
                <a:gd name="connsiteX0" fmla="*/ 2940631 w 2945318"/>
                <a:gd name="connsiteY0" fmla="*/ 0 h 1710715"/>
                <a:gd name="connsiteX1" fmla="*/ 2942396 w 2945318"/>
                <a:gd name="connsiteY1" fmla="*/ 42194 h 1710715"/>
                <a:gd name="connsiteX2" fmla="*/ 2945318 w 2945318"/>
                <a:gd name="connsiteY2" fmla="*/ 110757 h 1710715"/>
                <a:gd name="connsiteX3" fmla="*/ 2939722 w 2945318"/>
                <a:gd name="connsiteY3" fmla="*/ 195484 h 1710715"/>
                <a:gd name="connsiteX4" fmla="*/ 2930592 w 2945318"/>
                <a:gd name="connsiteY4" fmla="*/ 296065 h 1710715"/>
                <a:gd name="connsiteX5" fmla="*/ 2912625 w 2945318"/>
                <a:gd name="connsiteY5" fmla="*/ 411266 h 1710715"/>
                <a:gd name="connsiteX6" fmla="*/ 2879932 w 2945318"/>
                <a:gd name="connsiteY6" fmla="*/ 536684 h 1710715"/>
                <a:gd name="connsiteX7" fmla="*/ 2769188 w 2945318"/>
                <a:gd name="connsiteY7" fmla="*/ 810243 h 1710715"/>
                <a:gd name="connsiteX8" fmla="*/ 2587462 w 2945318"/>
                <a:gd name="connsiteY8" fmla="*/ 1090496 h 1710715"/>
                <a:gd name="connsiteX9" fmla="*/ 2528556 w 2945318"/>
                <a:gd name="connsiteY9" fmla="*/ 1157080 h 1710715"/>
                <a:gd name="connsiteX10" fmla="*/ 2467588 w 2945318"/>
                <a:gd name="connsiteY10" fmla="*/ 1223664 h 1710715"/>
                <a:gd name="connsiteX11" fmla="*/ 2328569 w 2945318"/>
                <a:gd name="connsiteY11" fmla="*/ 1345735 h 1710715"/>
                <a:gd name="connsiteX12" fmla="*/ 2002227 w 2945318"/>
                <a:gd name="connsiteY12" fmla="*/ 1546897 h 1710715"/>
                <a:gd name="connsiteX13" fmla="*/ 1914162 w 2945318"/>
                <a:gd name="connsiteY13" fmla="*/ 1587587 h 1710715"/>
                <a:gd name="connsiteX14" fmla="*/ 1821679 w 2945318"/>
                <a:gd name="connsiteY14" fmla="*/ 1619118 h 1710715"/>
                <a:gd name="connsiteX15" fmla="*/ 1625227 w 2945318"/>
                <a:gd name="connsiteY15" fmla="*/ 1672315 h 1710715"/>
                <a:gd name="connsiteX16" fmla="*/ 1574273 w 2945318"/>
                <a:gd name="connsiteY16" fmla="*/ 1683588 h 1710715"/>
                <a:gd name="connsiteX17" fmla="*/ 1531271 w 2945318"/>
                <a:gd name="connsiteY17" fmla="*/ 1689225 h 1710715"/>
                <a:gd name="connsiteX18" fmla="*/ 1447919 w 2945318"/>
                <a:gd name="connsiteY18" fmla="*/ 1701732 h 1710715"/>
                <a:gd name="connsiteX19" fmla="*/ 1426418 w 2945318"/>
                <a:gd name="connsiteY19" fmla="*/ 1705078 h 1710715"/>
                <a:gd name="connsiteX20" fmla="*/ 1421705 w 2945318"/>
                <a:gd name="connsiteY20" fmla="*/ 1705078 h 1710715"/>
                <a:gd name="connsiteX21" fmla="*/ 1419643 w 2945318"/>
                <a:gd name="connsiteY21" fmla="*/ 1706135 h 1710715"/>
                <a:gd name="connsiteX22" fmla="*/ 1417287 w 2945318"/>
                <a:gd name="connsiteY22" fmla="*/ 1706135 h 1710715"/>
                <a:gd name="connsiteX23" fmla="*/ 1404917 w 2945318"/>
                <a:gd name="connsiteY23" fmla="*/ 1706135 h 1710715"/>
                <a:gd name="connsiteX24" fmla="*/ 1393725 w 2945318"/>
                <a:gd name="connsiteY24" fmla="*/ 1706135 h 1710715"/>
                <a:gd name="connsiteX25" fmla="*/ 1345127 w 2945318"/>
                <a:gd name="connsiteY25" fmla="*/ 1708425 h 1710715"/>
                <a:gd name="connsiteX26" fmla="*/ 1250288 w 2945318"/>
                <a:gd name="connsiteY26" fmla="*/ 1710715 h 1710715"/>
                <a:gd name="connsiteX27" fmla="*/ 886541 w 2945318"/>
                <a:gd name="connsiteY27" fmla="*/ 1670025 h 1710715"/>
                <a:gd name="connsiteX28" fmla="*/ 721603 w 2945318"/>
                <a:gd name="connsiteY28" fmla="*/ 1624931 h 1710715"/>
                <a:gd name="connsiteX29" fmla="*/ 642669 w 2945318"/>
                <a:gd name="connsiteY29" fmla="*/ 1599918 h 1710715"/>
                <a:gd name="connsiteX30" fmla="*/ 569330 w 2945318"/>
                <a:gd name="connsiteY30" fmla="*/ 1568387 h 1710715"/>
                <a:gd name="connsiteX31" fmla="*/ 499232 w 2945318"/>
                <a:gd name="connsiteY31" fmla="*/ 1537913 h 1710715"/>
                <a:gd name="connsiteX32" fmla="*/ 433551 w 2945318"/>
                <a:gd name="connsiteY32" fmla="*/ 1506207 h 1710715"/>
                <a:gd name="connsiteX33" fmla="*/ 316327 w 2945318"/>
                <a:gd name="connsiteY33" fmla="*/ 1438389 h 1710715"/>
                <a:gd name="connsiteX34" fmla="*/ 262134 w 2945318"/>
                <a:gd name="connsiteY34" fmla="*/ 1402279 h 1710715"/>
                <a:gd name="connsiteX35" fmla="*/ 211180 w 2945318"/>
                <a:gd name="connsiteY35" fmla="*/ 1366168 h 1710715"/>
                <a:gd name="connsiteX36" fmla="*/ 121936 w 2945318"/>
                <a:gd name="connsiteY36" fmla="*/ 1298351 h 1710715"/>
                <a:gd name="connsiteX37" fmla="*/ 0 w 2945318"/>
                <a:gd name="connsiteY37" fmla="*/ 1194423 h 1710715"/>
                <a:gd name="connsiteX38" fmla="*/ 472697 w 2945318"/>
                <a:gd name="connsiteY38" fmla="*/ 738614 h 1710715"/>
                <a:gd name="connsiteX39" fmla="*/ 505903 w 2945318"/>
                <a:gd name="connsiteY39" fmla="*/ 783020 h 1710715"/>
                <a:gd name="connsiteX40" fmla="*/ 1568400 w 2945318"/>
                <a:gd name="connsiteY40" fmla="*/ 1284090 h 1710715"/>
                <a:gd name="connsiteX41" fmla="*/ 2938209 w 2945318"/>
                <a:gd name="connsiteY41" fmla="*/ 47954 h 17107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</a:cxnLst>
              <a:rect l="l" t="t" r="r" b="b"/>
              <a:pathLst>
                <a:path w="2945318" h="1710715">
                  <a:moveTo>
                    <a:pt x="2940631" y="0"/>
                  </a:moveTo>
                  <a:lnTo>
                    <a:pt x="2942396" y="42194"/>
                  </a:lnTo>
                  <a:cubicBezTo>
                    <a:pt x="2943238" y="62151"/>
                    <a:pt x="2944214" y="85083"/>
                    <a:pt x="2945318" y="110757"/>
                  </a:cubicBezTo>
                  <a:cubicBezTo>
                    <a:pt x="2944140" y="135594"/>
                    <a:pt x="2941784" y="165010"/>
                    <a:pt x="2939722" y="195484"/>
                  </a:cubicBezTo>
                  <a:cubicBezTo>
                    <a:pt x="2937366" y="227191"/>
                    <a:pt x="2938544" y="261011"/>
                    <a:pt x="2930592" y="296065"/>
                  </a:cubicBezTo>
                  <a:cubicBezTo>
                    <a:pt x="2924995" y="332176"/>
                    <a:pt x="2918221" y="370752"/>
                    <a:pt x="2912625" y="411266"/>
                  </a:cubicBezTo>
                  <a:cubicBezTo>
                    <a:pt x="2902316" y="450900"/>
                    <a:pt x="2891124" y="492647"/>
                    <a:pt x="2879932" y="536684"/>
                  </a:cubicBezTo>
                  <a:cubicBezTo>
                    <a:pt x="2852835" y="622645"/>
                    <a:pt x="2817786" y="717589"/>
                    <a:pt x="2769188" y="810243"/>
                  </a:cubicBezTo>
                  <a:cubicBezTo>
                    <a:pt x="2721768" y="905187"/>
                    <a:pt x="2659622" y="998898"/>
                    <a:pt x="2587462" y="1090496"/>
                  </a:cubicBezTo>
                  <a:cubicBezTo>
                    <a:pt x="2569201" y="1114100"/>
                    <a:pt x="2548878" y="1134533"/>
                    <a:pt x="2528556" y="1157080"/>
                  </a:cubicBezTo>
                  <a:cubicBezTo>
                    <a:pt x="2508233" y="1178570"/>
                    <a:pt x="2487910" y="1201117"/>
                    <a:pt x="2467588" y="1223664"/>
                  </a:cubicBezTo>
                  <a:cubicBezTo>
                    <a:pt x="2422524" y="1264354"/>
                    <a:pt x="2377166" y="1306278"/>
                    <a:pt x="2328569" y="1345735"/>
                  </a:cubicBezTo>
                  <a:cubicBezTo>
                    <a:pt x="2229311" y="1421479"/>
                    <a:pt x="2120924" y="1493700"/>
                    <a:pt x="2002227" y="1546897"/>
                  </a:cubicBezTo>
                  <a:lnTo>
                    <a:pt x="1914162" y="1587587"/>
                  </a:lnTo>
                  <a:lnTo>
                    <a:pt x="1821679" y="1619118"/>
                  </a:lnTo>
                  <a:cubicBezTo>
                    <a:pt x="1761889" y="1642898"/>
                    <a:pt x="1691791" y="1657694"/>
                    <a:pt x="1625227" y="1672315"/>
                  </a:cubicBezTo>
                  <a:lnTo>
                    <a:pt x="1574273" y="1683588"/>
                  </a:lnTo>
                  <a:lnTo>
                    <a:pt x="1531271" y="1689225"/>
                  </a:lnTo>
                  <a:cubicBezTo>
                    <a:pt x="1503290" y="1693805"/>
                    <a:pt x="1476194" y="1697152"/>
                    <a:pt x="1447919" y="1701732"/>
                  </a:cubicBezTo>
                  <a:cubicBezTo>
                    <a:pt x="1440850" y="1702788"/>
                    <a:pt x="1433486" y="1704022"/>
                    <a:pt x="1426418" y="1705078"/>
                  </a:cubicBezTo>
                  <a:lnTo>
                    <a:pt x="1421705" y="1705078"/>
                  </a:lnTo>
                  <a:cubicBezTo>
                    <a:pt x="1421116" y="1705431"/>
                    <a:pt x="1420233" y="1705783"/>
                    <a:pt x="1419643" y="1706135"/>
                  </a:cubicBezTo>
                  <a:lnTo>
                    <a:pt x="1417287" y="1706135"/>
                  </a:lnTo>
                  <a:lnTo>
                    <a:pt x="1404917" y="1706135"/>
                  </a:lnTo>
                  <a:lnTo>
                    <a:pt x="1393725" y="1706135"/>
                  </a:lnTo>
                  <a:lnTo>
                    <a:pt x="1345127" y="1708425"/>
                  </a:lnTo>
                  <a:cubicBezTo>
                    <a:pt x="1313317" y="1708425"/>
                    <a:pt x="1281803" y="1709658"/>
                    <a:pt x="1250288" y="1710715"/>
                  </a:cubicBezTo>
                  <a:cubicBezTo>
                    <a:pt x="1124817" y="1708425"/>
                    <a:pt x="1001703" y="1696095"/>
                    <a:pt x="886541" y="1670025"/>
                  </a:cubicBezTo>
                  <a:cubicBezTo>
                    <a:pt x="828813" y="1659808"/>
                    <a:pt x="774619" y="1641841"/>
                    <a:pt x="721603" y="1624931"/>
                  </a:cubicBezTo>
                  <a:cubicBezTo>
                    <a:pt x="694506" y="1617004"/>
                    <a:pt x="668587" y="1607844"/>
                    <a:pt x="642669" y="1599918"/>
                  </a:cubicBezTo>
                  <a:cubicBezTo>
                    <a:pt x="617633" y="1589877"/>
                    <a:pt x="594071" y="1578604"/>
                    <a:pt x="569330" y="1568387"/>
                  </a:cubicBezTo>
                  <a:cubicBezTo>
                    <a:pt x="545473" y="1558170"/>
                    <a:pt x="522794" y="1547954"/>
                    <a:pt x="499232" y="1537913"/>
                  </a:cubicBezTo>
                  <a:cubicBezTo>
                    <a:pt x="476553" y="1528754"/>
                    <a:pt x="453874" y="1517480"/>
                    <a:pt x="433551" y="1506207"/>
                  </a:cubicBezTo>
                  <a:lnTo>
                    <a:pt x="316327" y="1438389"/>
                  </a:lnTo>
                  <a:cubicBezTo>
                    <a:pt x="298066" y="1428173"/>
                    <a:pt x="278922" y="1415842"/>
                    <a:pt x="262134" y="1402279"/>
                  </a:cubicBezTo>
                  <a:cubicBezTo>
                    <a:pt x="243873" y="1389772"/>
                    <a:pt x="227084" y="1377442"/>
                    <a:pt x="211180" y="1366168"/>
                  </a:cubicBezTo>
                  <a:lnTo>
                    <a:pt x="121936" y="1298351"/>
                  </a:lnTo>
                  <a:cubicBezTo>
                    <a:pt x="45064" y="1231591"/>
                    <a:pt x="0" y="1194423"/>
                    <a:pt x="0" y="1194423"/>
                  </a:cubicBezTo>
                  <a:lnTo>
                    <a:pt x="472697" y="738614"/>
                  </a:lnTo>
                  <a:lnTo>
                    <a:pt x="505903" y="783020"/>
                  </a:lnTo>
                  <a:cubicBezTo>
                    <a:pt x="758450" y="1089036"/>
                    <a:pt x="1140647" y="1284090"/>
                    <a:pt x="1568400" y="1284090"/>
                  </a:cubicBezTo>
                  <a:cubicBezTo>
                    <a:pt x="2281323" y="1284090"/>
                    <a:pt x="2867697" y="742274"/>
                    <a:pt x="2938209" y="47954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0481" tIns="60240" rIns="120481" bIns="6024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45" name="Freeform 170">
              <a:extLst>
                <a:ext uri="{FF2B5EF4-FFF2-40B4-BE49-F238E27FC236}">
                  <a16:creationId xmlns:a16="http://schemas.microsoft.com/office/drawing/2014/main" id="{4B74DEA1-D42B-463C-8F86-D6C04BA7A446}"/>
                </a:ext>
              </a:extLst>
            </p:cNvPr>
            <p:cNvSpPr>
              <a:spLocks/>
            </p:cNvSpPr>
            <p:nvPr/>
          </p:nvSpPr>
          <p:spPr bwMode="auto">
            <a:xfrm>
              <a:off x="4727848" y="4409886"/>
              <a:ext cx="955623" cy="1091124"/>
            </a:xfrm>
            <a:custGeom>
              <a:avLst/>
              <a:gdLst>
                <a:gd name="T0" fmla="*/ 0 w 134"/>
                <a:gd name="T1" fmla="*/ 153 h 153"/>
                <a:gd name="T2" fmla="*/ 4 w 134"/>
                <a:gd name="T3" fmla="*/ 0 h 153"/>
                <a:gd name="T4" fmla="*/ 134 w 134"/>
                <a:gd name="T5" fmla="*/ 80 h 153"/>
                <a:gd name="T6" fmla="*/ 0 w 134"/>
                <a:gd name="T7" fmla="*/ 153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4" h="153">
                  <a:moveTo>
                    <a:pt x="0" y="153"/>
                  </a:moveTo>
                  <a:lnTo>
                    <a:pt x="4" y="0"/>
                  </a:lnTo>
                  <a:lnTo>
                    <a:pt x="134" y="80"/>
                  </a:lnTo>
                  <a:lnTo>
                    <a:pt x="0" y="153"/>
                  </a:lnTo>
                  <a:close/>
                </a:path>
              </a:pathLst>
            </a:custGeom>
            <a:solidFill>
              <a:schemeClr val="accent2"/>
            </a:solidFill>
            <a:ln>
              <a:solidFill>
                <a:schemeClr val="accent2"/>
              </a:solidFill>
            </a:ln>
          </p:spPr>
          <p:txBody>
            <a:bodyPr vert="horz" wrap="square" lIns="120481" tIns="60240" rIns="120481" bIns="6024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solidFill>
                  <a:srgbClr val="FFFF00"/>
                </a:solidFill>
              </a:endParaRPr>
            </a:p>
          </p:txBody>
        </p:sp>
        <p:sp>
          <p:nvSpPr>
            <p:cNvPr id="46" name="Freeform: Shape 6">
              <a:extLst>
                <a:ext uri="{FF2B5EF4-FFF2-40B4-BE49-F238E27FC236}">
                  <a16:creationId xmlns:a16="http://schemas.microsoft.com/office/drawing/2014/main" id="{3CBB3290-9B61-44BE-B49B-13C3E745628A}"/>
                </a:ext>
              </a:extLst>
            </p:cNvPr>
            <p:cNvSpPr>
              <a:spLocks/>
            </p:cNvSpPr>
            <p:nvPr/>
          </p:nvSpPr>
          <p:spPr bwMode="auto">
            <a:xfrm>
              <a:off x="4749240" y="2348880"/>
              <a:ext cx="2952448" cy="1734565"/>
            </a:xfrm>
            <a:custGeom>
              <a:avLst/>
              <a:gdLst>
                <a:gd name="connsiteX0" fmla="*/ 1697148 w 2952448"/>
                <a:gd name="connsiteY0" fmla="*/ 0 h 1734565"/>
                <a:gd name="connsiteX1" fmla="*/ 2063088 w 2952448"/>
                <a:gd name="connsiteY1" fmla="*/ 40676 h 1734565"/>
                <a:gd name="connsiteX2" fmla="*/ 2229631 w 2952448"/>
                <a:gd name="connsiteY2" fmla="*/ 85871 h 1734565"/>
                <a:gd name="connsiteX3" fmla="*/ 2307804 w 2952448"/>
                <a:gd name="connsiteY3" fmla="*/ 110729 h 1734565"/>
                <a:gd name="connsiteX4" fmla="*/ 2381445 w 2952448"/>
                <a:gd name="connsiteY4" fmla="*/ 141235 h 1734565"/>
                <a:gd name="connsiteX5" fmla="*/ 2451688 w 2952448"/>
                <a:gd name="connsiteY5" fmla="*/ 171742 h 1734565"/>
                <a:gd name="connsiteX6" fmla="*/ 2517398 w 2952448"/>
                <a:gd name="connsiteY6" fmla="*/ 204509 h 1734565"/>
                <a:gd name="connsiteX7" fmla="*/ 2636357 w 2952448"/>
                <a:gd name="connsiteY7" fmla="*/ 271172 h 1734565"/>
                <a:gd name="connsiteX8" fmla="*/ 2690738 w 2952448"/>
                <a:gd name="connsiteY8" fmla="*/ 307328 h 1734565"/>
                <a:gd name="connsiteX9" fmla="*/ 2741721 w 2952448"/>
                <a:gd name="connsiteY9" fmla="*/ 343484 h 1734565"/>
                <a:gd name="connsiteX10" fmla="*/ 2831223 w 2952448"/>
                <a:gd name="connsiteY10" fmla="*/ 411277 h 1734565"/>
                <a:gd name="connsiteX11" fmla="*/ 2952448 w 2952448"/>
                <a:gd name="connsiteY11" fmla="*/ 515227 h 1734565"/>
                <a:gd name="connsiteX12" fmla="*/ 2474618 w 2952448"/>
                <a:gd name="connsiteY12" fmla="*/ 977654 h 1734565"/>
                <a:gd name="connsiteX13" fmla="*/ 2441315 w 2952448"/>
                <a:gd name="connsiteY13" fmla="*/ 933118 h 1734565"/>
                <a:gd name="connsiteX14" fmla="*/ 1378818 w 2952448"/>
                <a:gd name="connsiteY14" fmla="*/ 432048 h 1734565"/>
                <a:gd name="connsiteX15" fmla="*/ 9009 w 2952448"/>
                <a:gd name="connsiteY15" fmla="*/ 1668184 h 1734565"/>
                <a:gd name="connsiteX16" fmla="*/ 5657 w 2952448"/>
                <a:gd name="connsiteY16" fmla="*/ 1734565 h 1734565"/>
                <a:gd name="connsiteX17" fmla="*/ 0 w 2952448"/>
                <a:gd name="connsiteY17" fmla="*/ 1601044 h 1734565"/>
                <a:gd name="connsiteX18" fmla="*/ 4532 w 2952448"/>
                <a:gd name="connsiteY18" fmla="*/ 1515173 h 1734565"/>
                <a:gd name="connsiteX19" fmla="*/ 14729 w 2952448"/>
                <a:gd name="connsiteY19" fmla="*/ 1414613 h 1734565"/>
                <a:gd name="connsiteX20" fmla="*/ 32856 w 2952448"/>
                <a:gd name="connsiteY20" fmla="*/ 1300495 h 1734565"/>
                <a:gd name="connsiteX21" fmla="*/ 65711 w 2952448"/>
                <a:gd name="connsiteY21" fmla="*/ 1175078 h 1734565"/>
                <a:gd name="connsiteX22" fmla="*/ 176739 w 2952448"/>
                <a:gd name="connsiteY22" fmla="*/ 901646 h 1734565"/>
                <a:gd name="connsiteX23" fmla="*/ 359143 w 2952448"/>
                <a:gd name="connsiteY23" fmla="*/ 621436 h 1734565"/>
                <a:gd name="connsiteX24" fmla="*/ 416923 w 2952448"/>
                <a:gd name="connsiteY24" fmla="*/ 554773 h 1734565"/>
                <a:gd name="connsiteX25" fmla="*/ 479235 w 2952448"/>
                <a:gd name="connsiteY25" fmla="*/ 488109 h 1734565"/>
                <a:gd name="connsiteX26" fmla="*/ 618587 w 2952448"/>
                <a:gd name="connsiteY26" fmla="*/ 364952 h 1734565"/>
                <a:gd name="connsiteX27" fmla="*/ 944874 w 2952448"/>
                <a:gd name="connsiteY27" fmla="*/ 164963 h 1734565"/>
                <a:gd name="connsiteX28" fmla="*/ 1033244 w 2952448"/>
                <a:gd name="connsiteY28" fmla="*/ 124287 h 1734565"/>
                <a:gd name="connsiteX29" fmla="*/ 1126145 w 2952448"/>
                <a:gd name="connsiteY29" fmla="*/ 91521 h 1734565"/>
                <a:gd name="connsiteX30" fmla="*/ 1322144 w 2952448"/>
                <a:gd name="connsiteY30" fmla="*/ 38416 h 1734565"/>
                <a:gd name="connsiteX31" fmla="*/ 1373126 w 2952448"/>
                <a:gd name="connsiteY31" fmla="*/ 28247 h 1734565"/>
                <a:gd name="connsiteX32" fmla="*/ 1416178 w 2952448"/>
                <a:gd name="connsiteY32" fmla="*/ 21468 h 1734565"/>
                <a:gd name="connsiteX33" fmla="*/ 1500016 w 2952448"/>
                <a:gd name="connsiteY33" fmla="*/ 9039 h 1734565"/>
                <a:gd name="connsiteX34" fmla="*/ 1520409 w 2952448"/>
                <a:gd name="connsiteY34" fmla="*/ 6779 h 1734565"/>
                <a:gd name="connsiteX35" fmla="*/ 1531738 w 2952448"/>
                <a:gd name="connsiteY35" fmla="*/ 4520 h 1734565"/>
                <a:gd name="connsiteX36" fmla="*/ 1554397 w 2952448"/>
                <a:gd name="connsiteY36" fmla="*/ 4520 h 1734565"/>
                <a:gd name="connsiteX37" fmla="*/ 1601981 w 2952448"/>
                <a:gd name="connsiteY37" fmla="*/ 2260 h 1734565"/>
                <a:gd name="connsiteX38" fmla="*/ 1697148 w 2952448"/>
                <a:gd name="connsiteY38" fmla="*/ 0 h 17345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</a:cxnLst>
              <a:rect l="l" t="t" r="r" b="b"/>
              <a:pathLst>
                <a:path w="2952448" h="1734565">
                  <a:moveTo>
                    <a:pt x="1697148" y="0"/>
                  </a:moveTo>
                  <a:cubicBezTo>
                    <a:pt x="1825170" y="2260"/>
                    <a:pt x="1948661" y="14689"/>
                    <a:pt x="2063088" y="40676"/>
                  </a:cubicBezTo>
                  <a:cubicBezTo>
                    <a:pt x="2122001" y="50845"/>
                    <a:pt x="2176383" y="68923"/>
                    <a:pt x="2229631" y="85871"/>
                  </a:cubicBezTo>
                  <a:cubicBezTo>
                    <a:pt x="2255689" y="93780"/>
                    <a:pt x="2282879" y="101690"/>
                    <a:pt x="2307804" y="110729"/>
                  </a:cubicBezTo>
                  <a:cubicBezTo>
                    <a:pt x="2333862" y="119768"/>
                    <a:pt x="2357653" y="131067"/>
                    <a:pt x="2381445" y="141235"/>
                  </a:cubicBezTo>
                  <a:cubicBezTo>
                    <a:pt x="2405237" y="151404"/>
                    <a:pt x="2429029" y="161573"/>
                    <a:pt x="2451688" y="171742"/>
                  </a:cubicBezTo>
                  <a:cubicBezTo>
                    <a:pt x="2475479" y="181911"/>
                    <a:pt x="2497005" y="192080"/>
                    <a:pt x="2517398" y="204509"/>
                  </a:cubicBezTo>
                  <a:cubicBezTo>
                    <a:pt x="2559317" y="228236"/>
                    <a:pt x="2598970" y="250834"/>
                    <a:pt x="2636357" y="271172"/>
                  </a:cubicBezTo>
                  <a:cubicBezTo>
                    <a:pt x="2654484" y="281341"/>
                    <a:pt x="2672611" y="293770"/>
                    <a:pt x="2690738" y="307328"/>
                  </a:cubicBezTo>
                  <a:cubicBezTo>
                    <a:pt x="2707733" y="319757"/>
                    <a:pt x="2724727" y="332186"/>
                    <a:pt x="2741721" y="343484"/>
                  </a:cubicBezTo>
                  <a:cubicBezTo>
                    <a:pt x="2773443" y="368342"/>
                    <a:pt x="2804033" y="390940"/>
                    <a:pt x="2831223" y="411277"/>
                  </a:cubicBezTo>
                  <a:cubicBezTo>
                    <a:pt x="2908263" y="476811"/>
                    <a:pt x="2952448" y="515227"/>
                    <a:pt x="2952448" y="515227"/>
                  </a:cubicBezTo>
                  <a:lnTo>
                    <a:pt x="2474618" y="977654"/>
                  </a:lnTo>
                  <a:lnTo>
                    <a:pt x="2441315" y="933118"/>
                  </a:lnTo>
                  <a:cubicBezTo>
                    <a:pt x="2188768" y="627102"/>
                    <a:pt x="1806572" y="432048"/>
                    <a:pt x="1378818" y="432048"/>
                  </a:cubicBezTo>
                  <a:cubicBezTo>
                    <a:pt x="665895" y="432048"/>
                    <a:pt x="79521" y="973865"/>
                    <a:pt x="9009" y="1668184"/>
                  </a:cubicBezTo>
                  <a:lnTo>
                    <a:pt x="5657" y="1734565"/>
                  </a:lnTo>
                  <a:lnTo>
                    <a:pt x="0" y="1601044"/>
                  </a:lnTo>
                  <a:cubicBezTo>
                    <a:pt x="1133" y="1575057"/>
                    <a:pt x="3399" y="1546809"/>
                    <a:pt x="4532" y="1515173"/>
                  </a:cubicBezTo>
                  <a:cubicBezTo>
                    <a:pt x="7931" y="1484666"/>
                    <a:pt x="6798" y="1449640"/>
                    <a:pt x="14729" y="1414613"/>
                  </a:cubicBezTo>
                  <a:cubicBezTo>
                    <a:pt x="20393" y="1378457"/>
                    <a:pt x="26058" y="1340041"/>
                    <a:pt x="32856" y="1300495"/>
                  </a:cubicBezTo>
                  <a:cubicBezTo>
                    <a:pt x="41919" y="1259819"/>
                    <a:pt x="54381" y="1219144"/>
                    <a:pt x="65711" y="1175078"/>
                  </a:cubicBezTo>
                  <a:cubicBezTo>
                    <a:pt x="92902" y="1088077"/>
                    <a:pt x="126890" y="995427"/>
                    <a:pt x="176739" y="901646"/>
                  </a:cubicBezTo>
                  <a:cubicBezTo>
                    <a:pt x="224323" y="807866"/>
                    <a:pt x="285502" y="714086"/>
                    <a:pt x="359143" y="621436"/>
                  </a:cubicBezTo>
                  <a:cubicBezTo>
                    <a:pt x="376137" y="597708"/>
                    <a:pt x="397663" y="576240"/>
                    <a:pt x="416923" y="554773"/>
                  </a:cubicBezTo>
                  <a:cubicBezTo>
                    <a:pt x="437316" y="532175"/>
                    <a:pt x="458842" y="510707"/>
                    <a:pt x="479235" y="488109"/>
                  </a:cubicBezTo>
                  <a:cubicBezTo>
                    <a:pt x="523420" y="447434"/>
                    <a:pt x="569870" y="404498"/>
                    <a:pt x="618587" y="364952"/>
                  </a:cubicBezTo>
                  <a:cubicBezTo>
                    <a:pt x="718286" y="290380"/>
                    <a:pt x="825915" y="218067"/>
                    <a:pt x="944874" y="164963"/>
                  </a:cubicBezTo>
                  <a:lnTo>
                    <a:pt x="1033244" y="124287"/>
                  </a:lnTo>
                  <a:lnTo>
                    <a:pt x="1126145" y="91521"/>
                  </a:lnTo>
                  <a:cubicBezTo>
                    <a:pt x="1186191" y="68923"/>
                    <a:pt x="1254167" y="54234"/>
                    <a:pt x="1322144" y="38416"/>
                  </a:cubicBezTo>
                  <a:lnTo>
                    <a:pt x="1373126" y="28247"/>
                  </a:lnTo>
                  <a:lnTo>
                    <a:pt x="1416178" y="21468"/>
                  </a:lnTo>
                  <a:cubicBezTo>
                    <a:pt x="1444502" y="16948"/>
                    <a:pt x="1471692" y="13559"/>
                    <a:pt x="1500016" y="9039"/>
                  </a:cubicBezTo>
                  <a:lnTo>
                    <a:pt x="1520409" y="6779"/>
                  </a:lnTo>
                  <a:lnTo>
                    <a:pt x="1531738" y="4520"/>
                  </a:lnTo>
                  <a:lnTo>
                    <a:pt x="1554397" y="4520"/>
                  </a:lnTo>
                  <a:lnTo>
                    <a:pt x="1601981" y="2260"/>
                  </a:lnTo>
                  <a:cubicBezTo>
                    <a:pt x="1634836" y="2260"/>
                    <a:pt x="1666559" y="1130"/>
                    <a:pt x="1697148" y="0"/>
                  </a:cubicBezTo>
                  <a:close/>
                </a:path>
              </a:pathLst>
            </a:custGeom>
            <a:solidFill>
              <a:schemeClr val="accent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0481" tIns="60240" rIns="120481" bIns="6024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 dirty="0">
                <a:solidFill>
                  <a:schemeClr val="accent6">
                    <a:lumMod val="75000"/>
                  </a:schemeClr>
                </a:solidFill>
              </a:endParaRPr>
            </a:p>
          </p:txBody>
        </p:sp>
        <p:sp>
          <p:nvSpPr>
            <p:cNvPr id="47" name="Freeform 172">
              <a:extLst>
                <a:ext uri="{FF2B5EF4-FFF2-40B4-BE49-F238E27FC236}">
                  <a16:creationId xmlns:a16="http://schemas.microsoft.com/office/drawing/2014/main" id="{1A33582F-4B64-44DE-B850-598B2CAD1B06}"/>
                </a:ext>
              </a:extLst>
            </p:cNvPr>
            <p:cNvSpPr>
              <a:spLocks/>
            </p:cNvSpPr>
            <p:nvPr/>
          </p:nvSpPr>
          <p:spPr bwMode="auto">
            <a:xfrm>
              <a:off x="6867303" y="2719719"/>
              <a:ext cx="955623" cy="1083990"/>
            </a:xfrm>
            <a:custGeom>
              <a:avLst/>
              <a:gdLst>
                <a:gd name="T0" fmla="*/ 134 w 134"/>
                <a:gd name="T1" fmla="*/ 0 h 152"/>
                <a:gd name="T2" fmla="*/ 130 w 134"/>
                <a:gd name="T3" fmla="*/ 152 h 152"/>
                <a:gd name="T4" fmla="*/ 0 w 134"/>
                <a:gd name="T5" fmla="*/ 73 h 152"/>
                <a:gd name="T6" fmla="*/ 134 w 134"/>
                <a:gd name="T7" fmla="*/ 0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4" h="152">
                  <a:moveTo>
                    <a:pt x="134" y="0"/>
                  </a:moveTo>
                  <a:lnTo>
                    <a:pt x="130" y="152"/>
                  </a:lnTo>
                  <a:lnTo>
                    <a:pt x="0" y="73"/>
                  </a:lnTo>
                  <a:lnTo>
                    <a:pt x="134" y="0"/>
                  </a:lnTo>
                  <a:close/>
                </a:path>
              </a:pathLst>
            </a:custGeom>
            <a:solidFill>
              <a:schemeClr val="accent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0481" tIns="60240" rIns="120481" bIns="6024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48" name="Oval 18">
            <a:extLst>
              <a:ext uri="{FF2B5EF4-FFF2-40B4-BE49-F238E27FC236}">
                <a16:creationId xmlns:a16="http://schemas.microsoft.com/office/drawing/2014/main" id="{E6C4A1EE-2E41-443C-838F-CCB7260611E6}"/>
              </a:ext>
            </a:extLst>
          </p:cNvPr>
          <p:cNvSpPr/>
          <p:nvPr/>
        </p:nvSpPr>
        <p:spPr>
          <a:xfrm>
            <a:off x="1735035" y="4894530"/>
            <a:ext cx="2164902" cy="2164902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80000"/>
              </a:lnSpc>
              <a:spcAft>
                <a:spcPts val="0"/>
              </a:spcAft>
            </a:pPr>
            <a:r>
              <a:rPr lang="ru-RU" sz="2635" dirty="0">
                <a:solidFill>
                  <a:schemeClr val="tx1"/>
                </a:solidFill>
                <a:latin typeface="Liberation Serif" pitchFamily="18" charset="0"/>
              </a:rPr>
              <a:t>2023 год</a:t>
            </a:r>
          </a:p>
          <a:p>
            <a:pPr algn="ctr">
              <a:lnSpc>
                <a:spcPct val="80000"/>
              </a:lnSpc>
              <a:spcAft>
                <a:spcPts val="0"/>
              </a:spcAft>
            </a:pPr>
            <a:endParaRPr lang="ru-RU" sz="1054" dirty="0">
              <a:solidFill>
                <a:schemeClr val="tx1"/>
              </a:solidFill>
              <a:latin typeface="Liberation Serif" pitchFamily="18" charset="0"/>
            </a:endParaRPr>
          </a:p>
          <a:p>
            <a:pPr algn="ctr">
              <a:lnSpc>
                <a:spcPct val="80000"/>
              </a:lnSpc>
              <a:spcAft>
                <a:spcPts val="0"/>
              </a:spcAft>
            </a:pPr>
            <a:endParaRPr lang="ru-RU" sz="1054" dirty="0">
              <a:solidFill>
                <a:schemeClr val="tx1"/>
              </a:solidFill>
              <a:latin typeface="Liberation Serif" pitchFamily="18" charset="0"/>
            </a:endParaRPr>
          </a:p>
          <a:p>
            <a:pPr algn="ctr">
              <a:lnSpc>
                <a:spcPct val="80000"/>
              </a:lnSpc>
              <a:spcAft>
                <a:spcPts val="0"/>
              </a:spcAft>
            </a:pPr>
            <a:endParaRPr lang="ru-RU" sz="1054" dirty="0">
              <a:solidFill>
                <a:schemeClr val="tx1"/>
              </a:solidFill>
              <a:latin typeface="Liberation Serif" pitchFamily="18" charset="0"/>
            </a:endParaRPr>
          </a:p>
          <a:p>
            <a:pPr algn="ctr">
              <a:lnSpc>
                <a:spcPct val="80000"/>
              </a:lnSpc>
              <a:spcAft>
                <a:spcPts val="0"/>
              </a:spcAft>
            </a:pPr>
            <a:endParaRPr lang="ru-RU" sz="1054" dirty="0">
              <a:solidFill>
                <a:schemeClr val="tx1"/>
              </a:solidFill>
              <a:latin typeface="Liberation Serif" pitchFamily="18" charset="0"/>
            </a:endParaRPr>
          </a:p>
          <a:p>
            <a:pPr algn="ctr">
              <a:lnSpc>
                <a:spcPct val="80000"/>
              </a:lnSpc>
              <a:spcAft>
                <a:spcPts val="0"/>
              </a:spcAft>
            </a:pPr>
            <a:endParaRPr lang="ru-RU" sz="1054" dirty="0">
              <a:solidFill>
                <a:schemeClr val="tx1"/>
              </a:solidFill>
              <a:latin typeface="Liberation Serif" pitchFamily="18" charset="0"/>
            </a:endParaRPr>
          </a:p>
          <a:p>
            <a:pPr algn="ctr">
              <a:lnSpc>
                <a:spcPct val="80000"/>
              </a:lnSpc>
              <a:spcAft>
                <a:spcPts val="0"/>
              </a:spcAft>
            </a:pPr>
            <a:r>
              <a:rPr lang="ru-RU" sz="2635" dirty="0">
                <a:solidFill>
                  <a:schemeClr val="tx1"/>
                </a:solidFill>
                <a:latin typeface="Liberation Serif" pitchFamily="18" charset="0"/>
              </a:rPr>
              <a:t>2 656,4</a:t>
            </a:r>
          </a:p>
          <a:p>
            <a:pPr algn="ctr">
              <a:lnSpc>
                <a:spcPct val="80000"/>
              </a:lnSpc>
              <a:spcAft>
                <a:spcPts val="0"/>
              </a:spcAft>
            </a:pPr>
            <a:r>
              <a:rPr lang="ru-RU" sz="2108" dirty="0">
                <a:solidFill>
                  <a:schemeClr val="tx1"/>
                </a:solidFill>
                <a:latin typeface="Liberation Serif" pitchFamily="18" charset="0"/>
              </a:rPr>
              <a:t>млн. руб.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1923287" y="5459287"/>
            <a:ext cx="1774592" cy="6762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185840"/>
            <a:r>
              <a:rPr lang="ru-RU" sz="2108" dirty="0">
                <a:latin typeface="Liberation Serif" pitchFamily="18" charset="0"/>
              </a:rPr>
              <a:t>Собственные</a:t>
            </a:r>
          </a:p>
          <a:p>
            <a:pPr algn="ctr" defTabSz="1185840">
              <a:lnSpc>
                <a:spcPct val="80000"/>
              </a:lnSpc>
            </a:pPr>
            <a:r>
              <a:rPr lang="ru-RU" sz="2108" dirty="0">
                <a:latin typeface="Liberation Serif" pitchFamily="18" charset="0"/>
              </a:rPr>
              <a:t>доходы</a:t>
            </a:r>
          </a:p>
        </p:txBody>
      </p:sp>
      <p:sp>
        <p:nvSpPr>
          <p:cNvPr id="49" name="Прямоугольник 48"/>
          <p:cNvSpPr/>
          <p:nvPr/>
        </p:nvSpPr>
        <p:spPr>
          <a:xfrm>
            <a:off x="2017413" y="4329773"/>
            <a:ext cx="2447281" cy="3963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976" b="1" cap="all" dirty="0">
                <a:solidFill>
                  <a:schemeClr val="bg1"/>
                </a:solidFill>
                <a:latin typeface="Liberation Serif" pitchFamily="18" charset="0"/>
              </a:rPr>
              <a:t>2 399,2 </a:t>
            </a:r>
            <a:r>
              <a:rPr lang="ru-RU" sz="1581" b="1" cap="all" dirty="0">
                <a:solidFill>
                  <a:schemeClr val="bg1"/>
                </a:solidFill>
                <a:latin typeface="Liberation Serif" pitchFamily="18" charset="0"/>
              </a:rPr>
              <a:t>млн. руб.</a:t>
            </a:r>
          </a:p>
        </p:txBody>
      </p:sp>
      <p:sp>
        <p:nvSpPr>
          <p:cNvPr id="55" name="Прямоугольник 54"/>
          <p:cNvSpPr/>
          <p:nvPr/>
        </p:nvSpPr>
        <p:spPr>
          <a:xfrm>
            <a:off x="1735035" y="7247684"/>
            <a:ext cx="2353154" cy="3963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976" b="1" cap="all" dirty="0">
                <a:solidFill>
                  <a:schemeClr val="bg1"/>
                </a:solidFill>
                <a:latin typeface="Liberation Serif" pitchFamily="18" charset="0"/>
              </a:rPr>
              <a:t>257,2 </a:t>
            </a:r>
            <a:r>
              <a:rPr lang="ru-RU" sz="1581" b="1" cap="all" dirty="0">
                <a:solidFill>
                  <a:schemeClr val="bg1"/>
                </a:solidFill>
                <a:latin typeface="Liberation Serif" pitchFamily="18" charset="0"/>
              </a:rPr>
              <a:t>млн. руб.</a:t>
            </a:r>
            <a:endParaRPr lang="en-US" sz="1581" b="1" cap="all" dirty="0">
              <a:solidFill>
                <a:schemeClr val="bg1"/>
              </a:solidFill>
              <a:latin typeface="Liberation Serif" pitchFamily="18" charset="0"/>
            </a:endParaRPr>
          </a:p>
        </p:txBody>
      </p:sp>
    </p:spTree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9" name="Дата 5"/>
          <p:cNvSpPr>
            <a:spLocks noGrp="1"/>
          </p:cNvSpPr>
          <p:nvPr>
            <p:ph type="dt" sz="half" idx="10"/>
          </p:nvPr>
        </p:nvSpPr>
        <p:spPr bwMode="auto">
          <a:xfrm>
            <a:off x="982026" y="8094820"/>
            <a:ext cx="1687985" cy="658883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wrap="square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ru-RU" sz="2108" b="1" dirty="0">
                <a:solidFill>
                  <a:schemeClr val="tx1"/>
                </a:solidFill>
                <a:latin typeface="Liberation Serif" pitchFamily="18" charset="0"/>
                <a:cs typeface="Times New Roman" pitchFamily="18" charset="0"/>
              </a:rPr>
              <a:t>2025 год</a:t>
            </a:r>
          </a:p>
        </p:txBody>
      </p:sp>
      <p:sp>
        <p:nvSpPr>
          <p:cNvPr id="16392" name="Дата 5"/>
          <p:cNvSpPr txBox="1">
            <a:spLocks/>
          </p:cNvSpPr>
          <p:nvPr/>
        </p:nvSpPr>
        <p:spPr bwMode="auto">
          <a:xfrm>
            <a:off x="11086965" y="8188946"/>
            <a:ext cx="1750735" cy="5710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20467" tIns="60234" rIns="120467" bIns="60234" anchor="ctr"/>
          <a:lstStyle/>
          <a:p>
            <a:pPr algn="ctr"/>
            <a:r>
              <a:rPr lang="ru-RU" sz="2108" b="1" dirty="0">
                <a:latin typeface="Times New Roman" pitchFamily="18" charset="0"/>
                <a:cs typeface="Times New Roman" pitchFamily="18" charset="0"/>
              </a:rPr>
              <a:t>4</a:t>
            </a:r>
          </a:p>
        </p:txBody>
      </p:sp>
      <p:sp>
        <p:nvSpPr>
          <p:cNvPr id="9" name="Скругленный прямоугольник 4"/>
          <p:cNvSpPr/>
          <p:nvPr/>
        </p:nvSpPr>
        <p:spPr>
          <a:xfrm>
            <a:off x="7765871" y="817846"/>
            <a:ext cx="4839653" cy="113849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lIns="60240" rIns="60240" spcCol="1270" anchor="ctr"/>
          <a:lstStyle/>
          <a:p>
            <a:pPr algn="ctr"/>
            <a:r>
              <a:rPr lang="ru-RU" altLang="ru-RU" sz="2635" b="1" dirty="0">
                <a:solidFill>
                  <a:schemeClr val="accent5">
                    <a:lumMod val="75000"/>
                  </a:schemeClr>
                </a:solidFill>
                <a:latin typeface="Liberation Serif" pitchFamily="18" charset="0"/>
              </a:rPr>
              <a:t>Безвозмездные поступления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11086965" y="8027862"/>
            <a:ext cx="1710993" cy="73209"/>
          </a:xfrm>
          <a:prstGeom prst="rect">
            <a:avLst/>
          </a:prstGeom>
          <a:solidFill>
            <a:schemeClr val="accent2"/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113" tIns="47058" rIns="94113" bIns="47058" anchor="ctr"/>
          <a:lstStyle/>
          <a:p>
            <a:pPr algn="ctr">
              <a:defRPr/>
            </a:pPr>
            <a:endParaRPr lang="ru-RU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1025993" y="8027862"/>
            <a:ext cx="1710993" cy="73209"/>
          </a:xfrm>
          <a:prstGeom prst="rect">
            <a:avLst/>
          </a:prstGeom>
          <a:solidFill>
            <a:schemeClr val="accent2"/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113" tIns="47058" rIns="94113" bIns="47058" anchor="ctr"/>
          <a:lstStyle/>
          <a:p>
            <a:pPr algn="ctr">
              <a:defRPr/>
            </a:pPr>
            <a:endParaRPr lang="ru-RU" dirty="0"/>
          </a:p>
        </p:txBody>
      </p:sp>
      <p:grpSp>
        <p:nvGrpSpPr>
          <p:cNvPr id="2" name="组合 54"/>
          <p:cNvGrpSpPr/>
          <p:nvPr/>
        </p:nvGrpSpPr>
        <p:grpSpPr>
          <a:xfrm>
            <a:off x="6911975" y="2917881"/>
            <a:ext cx="1882524" cy="1851493"/>
            <a:chOff x="304800" y="673100"/>
            <a:chExt cx="4000500" cy="4000500"/>
          </a:xfrm>
          <a:effectLst/>
        </p:grpSpPr>
        <p:sp>
          <p:nvSpPr>
            <p:cNvPr id="14" name="同心圆 55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04813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372" kern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15" name="椭圆 56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04813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372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</p:grpSp>
      <p:grpSp>
        <p:nvGrpSpPr>
          <p:cNvPr id="3" name="组合 30"/>
          <p:cNvGrpSpPr/>
          <p:nvPr/>
        </p:nvGrpSpPr>
        <p:grpSpPr>
          <a:xfrm>
            <a:off x="3052802" y="2635502"/>
            <a:ext cx="3859173" cy="576242"/>
            <a:chOff x="3710491" y="1059582"/>
            <a:chExt cx="4101695" cy="599235"/>
          </a:xfrm>
          <a:effectLst/>
        </p:grpSpPr>
        <p:grpSp>
          <p:nvGrpSpPr>
            <p:cNvPr id="4" name="组合 31"/>
            <p:cNvGrpSpPr/>
            <p:nvPr/>
          </p:nvGrpSpPr>
          <p:grpSpPr>
            <a:xfrm>
              <a:off x="3710491" y="1059582"/>
              <a:ext cx="4101695" cy="599235"/>
              <a:chOff x="4139952" y="1170041"/>
              <a:chExt cx="3672408" cy="536519"/>
            </a:xfrm>
          </p:grpSpPr>
          <p:sp>
            <p:nvSpPr>
              <p:cNvPr id="19" name="圆角矩形 33"/>
              <p:cNvSpPr/>
              <p:nvPr/>
            </p:nvSpPr>
            <p:spPr>
              <a:xfrm>
                <a:off x="4139952" y="1170041"/>
                <a:ext cx="3672408" cy="536519"/>
              </a:xfrm>
              <a:prstGeom prst="roundRect">
                <a:avLst>
                  <a:gd name="adj" fmla="val 50000"/>
                </a:avLst>
              </a:prstGeom>
              <a:gradFill flip="none" rotWithShape="1">
                <a:gsLst>
                  <a:gs pos="45000">
                    <a:sysClr val="window" lastClr="FFFFFF"/>
                  </a:gs>
                  <a:gs pos="100000">
                    <a:sysClr val="window" lastClr="FFFFFF">
                      <a:lumMod val="85000"/>
                    </a:sysClr>
                  </a:gs>
                </a:gsLst>
                <a:lin ang="18000000" scaled="0"/>
                <a:tileRect/>
              </a:gradFill>
              <a:ln w="6350" cap="flat" cmpd="sng" algn="ctr">
                <a:gradFill>
                  <a:gsLst>
                    <a:gs pos="0">
                      <a:sysClr val="window" lastClr="FFFFFF">
                        <a:lumMod val="85000"/>
                      </a:sysClr>
                    </a:gs>
                    <a:gs pos="100000">
                      <a:sysClr val="window" lastClr="FFFFFF"/>
                    </a:gs>
                  </a:gsLst>
                  <a:lin ang="17400000" scaled="0"/>
                </a:gradFill>
                <a:prstDash val="solid"/>
              </a:ln>
              <a:effectLst>
                <a:outerShdw blurRad="152400" dist="38100" dir="8100000" algn="tr" rotWithShape="0">
                  <a:prstClr val="black">
                    <a:alpha val="34000"/>
                  </a:prstClr>
                </a:outerShdw>
              </a:effectLst>
            </p:spPr>
            <p:txBody>
              <a:bodyPr rtlCol="0" anchor="ctr"/>
              <a:lstStyle/>
              <a:p>
                <a:pPr algn="ctr" defTabSz="1204813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83" kern="0">
                  <a:solidFill>
                    <a:sysClr val="windowText" lastClr="000000">
                      <a:lumMod val="65000"/>
                      <a:lumOff val="35000"/>
                    </a:sys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0" name="圆角矩形 113"/>
              <p:cNvSpPr/>
              <p:nvPr/>
            </p:nvSpPr>
            <p:spPr>
              <a:xfrm>
                <a:off x="5931371" y="1250028"/>
                <a:ext cx="1789931" cy="389241"/>
              </a:xfrm>
              <a:custGeom>
                <a:avLst/>
                <a:gdLst/>
                <a:ahLst/>
                <a:cxnLst/>
                <a:rect l="l" t="t" r="r" b="b"/>
                <a:pathLst>
                  <a:path w="3005287" h="389240">
                    <a:moveTo>
                      <a:pt x="0" y="0"/>
                    </a:moveTo>
                    <a:lnTo>
                      <a:pt x="535610" y="0"/>
                    </a:lnTo>
                    <a:lnTo>
                      <a:pt x="792088" y="0"/>
                    </a:lnTo>
                    <a:lnTo>
                      <a:pt x="2810667" y="0"/>
                    </a:lnTo>
                    <a:cubicBezTo>
                      <a:pt x="2918153" y="0"/>
                      <a:pt x="3005287" y="87134"/>
                      <a:pt x="3005287" y="194620"/>
                    </a:cubicBezTo>
                    <a:lnTo>
                      <a:pt x="3005286" y="194620"/>
                    </a:lnTo>
                    <a:cubicBezTo>
                      <a:pt x="3005286" y="302106"/>
                      <a:pt x="2918152" y="389240"/>
                      <a:pt x="2810666" y="389240"/>
                    </a:cubicBezTo>
                    <a:lnTo>
                      <a:pt x="535610" y="389239"/>
                    </a:lnTo>
                    <a:lnTo>
                      <a:pt x="0" y="389239"/>
                    </a:lnTo>
                    <a:close/>
                  </a:path>
                </a:pathLst>
              </a:custGeom>
              <a:solidFill>
                <a:schemeClr val="accent5"/>
              </a:solidFill>
              <a:ln w="6350" cap="flat" cmpd="sng" algn="ctr">
                <a:noFill/>
                <a:prstDash val="solid"/>
              </a:ln>
              <a:effectLst>
                <a:innerShdw blurRad="63500" dist="50800" dir="16200000">
                  <a:prstClr val="black">
                    <a:alpha val="32000"/>
                  </a:prstClr>
                </a:innerShdw>
              </a:effectLst>
            </p:spPr>
            <p:txBody>
              <a:bodyPr rtlCol="0" anchor="ctr"/>
              <a:lstStyle/>
              <a:p>
                <a:pPr algn="ctr" defTabSz="1204813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83" kern="0" dirty="0">
                  <a:solidFill>
                    <a:sysClr val="windowText" lastClr="000000">
                      <a:lumMod val="65000"/>
                      <a:lumOff val="35000"/>
                    </a:sys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1" name="TextBox 20"/>
              <p:cNvSpPr txBox="1"/>
              <p:nvPr/>
            </p:nvSpPr>
            <p:spPr>
              <a:xfrm>
                <a:off x="4139953" y="1268137"/>
                <a:ext cx="1880988" cy="3503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>
                  <a:defRPr/>
                </a:pPr>
                <a:r>
                  <a:rPr lang="ru-RU" altLang="zh-CN" sz="1845" b="1" kern="0" dirty="0">
                    <a:solidFill>
                      <a:srgbClr val="419CA1"/>
                    </a:solidFill>
                    <a:effectLst>
                      <a:innerShdw blurRad="63500" dist="50800" dir="10800000">
                        <a:prstClr val="black">
                          <a:alpha val="50000"/>
                        </a:prstClr>
                      </a:innerShdw>
                    </a:effectLst>
                    <a:latin typeface="Liberation Serif" pitchFamily="18" charset="0"/>
                    <a:ea typeface="微软雅黑" panose="020B0503020204020204" pitchFamily="34" charset="-122"/>
                  </a:rPr>
                  <a:t>1 727,5 млн. руб.</a:t>
                </a:r>
                <a:endParaRPr lang="zh-CN" altLang="en-US" sz="1845" b="1" kern="0" dirty="0">
                  <a:solidFill>
                    <a:srgbClr val="419CA1"/>
                  </a:solidFill>
                  <a:effectLst>
                    <a:innerShdw blurRad="63500" dist="50800" dir="10800000">
                      <a:prstClr val="black">
                        <a:alpha val="50000"/>
                      </a:prstClr>
                    </a:innerShdw>
                  </a:effectLst>
                  <a:latin typeface="Liberation Serif" pitchFamily="18" charset="0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18" name="TextBox 17"/>
            <p:cNvSpPr txBox="1"/>
            <p:nvPr/>
          </p:nvSpPr>
          <p:spPr>
            <a:xfrm>
              <a:off x="5811359" y="1157464"/>
              <a:ext cx="1600661" cy="3912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1204813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altLang="zh-CN" sz="1845" b="1" kern="0" dirty="0">
                  <a:solidFill>
                    <a:sysClr val="window" lastClr="FFFFFF"/>
                  </a:solidFill>
                  <a:latin typeface="Liberation Serif" pitchFamily="18" charset="0"/>
                  <a:ea typeface="微软雅黑" panose="020B0503020204020204" pitchFamily="34" charset="-122"/>
                </a:rPr>
                <a:t>ДОТАЦИИ</a:t>
              </a:r>
              <a:endParaRPr lang="zh-CN" altLang="en-US" sz="1845" b="1" kern="0" dirty="0">
                <a:solidFill>
                  <a:sysClr val="window" lastClr="FFFFFF"/>
                </a:solidFill>
                <a:latin typeface="Liberation Serif" pitchFamily="18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" name="组合 36"/>
          <p:cNvGrpSpPr/>
          <p:nvPr/>
        </p:nvGrpSpPr>
        <p:grpSpPr>
          <a:xfrm>
            <a:off x="3052801" y="3953267"/>
            <a:ext cx="3845223" cy="560525"/>
            <a:chOff x="3720963" y="2324916"/>
            <a:chExt cx="4101695" cy="599235"/>
          </a:xfrm>
          <a:effectLst/>
        </p:grpSpPr>
        <p:grpSp>
          <p:nvGrpSpPr>
            <p:cNvPr id="6" name="组合 37"/>
            <p:cNvGrpSpPr/>
            <p:nvPr/>
          </p:nvGrpSpPr>
          <p:grpSpPr>
            <a:xfrm>
              <a:off x="3720963" y="2324916"/>
              <a:ext cx="4101695" cy="599235"/>
              <a:chOff x="4139952" y="1170041"/>
              <a:chExt cx="3672408" cy="536519"/>
            </a:xfrm>
          </p:grpSpPr>
          <p:sp>
            <p:nvSpPr>
              <p:cNvPr id="25" name="圆角矩形 39"/>
              <p:cNvSpPr/>
              <p:nvPr/>
            </p:nvSpPr>
            <p:spPr>
              <a:xfrm>
                <a:off x="4139952" y="1170041"/>
                <a:ext cx="3672408" cy="536519"/>
              </a:xfrm>
              <a:prstGeom prst="roundRect">
                <a:avLst>
                  <a:gd name="adj" fmla="val 50000"/>
                </a:avLst>
              </a:prstGeom>
              <a:gradFill flip="none" rotWithShape="1">
                <a:gsLst>
                  <a:gs pos="45000">
                    <a:sysClr val="window" lastClr="FFFFFF"/>
                  </a:gs>
                  <a:gs pos="100000">
                    <a:sysClr val="window" lastClr="FFFFFF">
                      <a:lumMod val="85000"/>
                    </a:sysClr>
                  </a:gs>
                </a:gsLst>
                <a:lin ang="18000000" scaled="0"/>
                <a:tileRect/>
              </a:gradFill>
              <a:ln w="6350" cap="flat" cmpd="sng" algn="ctr">
                <a:gradFill>
                  <a:gsLst>
                    <a:gs pos="0">
                      <a:sysClr val="window" lastClr="FFFFFF">
                        <a:lumMod val="85000"/>
                      </a:sysClr>
                    </a:gs>
                    <a:gs pos="100000">
                      <a:sysClr val="window" lastClr="FFFFFF"/>
                    </a:gs>
                  </a:gsLst>
                  <a:lin ang="17400000" scaled="0"/>
                </a:gradFill>
                <a:prstDash val="solid"/>
              </a:ln>
              <a:effectLst>
                <a:outerShdw blurRad="152400" dist="38100" dir="8100000" algn="tr" rotWithShape="0">
                  <a:prstClr val="black">
                    <a:alpha val="34000"/>
                  </a:prstClr>
                </a:outerShdw>
              </a:effectLst>
            </p:spPr>
            <p:txBody>
              <a:bodyPr rtlCol="0" anchor="ctr"/>
              <a:lstStyle/>
              <a:p>
                <a:pPr algn="ctr" defTabSz="1204813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83" kern="0">
                  <a:solidFill>
                    <a:sysClr val="windowText" lastClr="000000">
                      <a:lumMod val="65000"/>
                      <a:lumOff val="35000"/>
                    </a:sys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6" name="圆角矩形 113"/>
              <p:cNvSpPr/>
              <p:nvPr/>
            </p:nvSpPr>
            <p:spPr>
              <a:xfrm>
                <a:off x="5937870" y="1250028"/>
                <a:ext cx="1783435" cy="389242"/>
              </a:xfrm>
              <a:custGeom>
                <a:avLst/>
                <a:gdLst/>
                <a:ahLst/>
                <a:cxnLst/>
                <a:rect l="l" t="t" r="r" b="b"/>
                <a:pathLst>
                  <a:path w="3005287" h="389240">
                    <a:moveTo>
                      <a:pt x="0" y="0"/>
                    </a:moveTo>
                    <a:lnTo>
                      <a:pt x="535610" y="0"/>
                    </a:lnTo>
                    <a:lnTo>
                      <a:pt x="792088" y="0"/>
                    </a:lnTo>
                    <a:lnTo>
                      <a:pt x="2810667" y="0"/>
                    </a:lnTo>
                    <a:cubicBezTo>
                      <a:pt x="2918153" y="0"/>
                      <a:pt x="3005287" y="87134"/>
                      <a:pt x="3005287" y="194620"/>
                    </a:cubicBezTo>
                    <a:lnTo>
                      <a:pt x="3005286" y="194620"/>
                    </a:lnTo>
                    <a:cubicBezTo>
                      <a:pt x="3005286" y="302106"/>
                      <a:pt x="2918152" y="389240"/>
                      <a:pt x="2810666" y="389240"/>
                    </a:cubicBezTo>
                    <a:lnTo>
                      <a:pt x="535610" y="389239"/>
                    </a:lnTo>
                    <a:lnTo>
                      <a:pt x="0" y="389239"/>
                    </a:lnTo>
                    <a:close/>
                  </a:path>
                </a:pathLst>
              </a:custGeom>
              <a:solidFill>
                <a:schemeClr val="accent4">
                  <a:lumMod val="75000"/>
                </a:schemeClr>
              </a:solidFill>
              <a:ln w="6350" cap="flat" cmpd="sng" algn="ctr">
                <a:noFill/>
                <a:prstDash val="solid"/>
              </a:ln>
              <a:effectLst>
                <a:innerShdw blurRad="63500" dist="50800" dir="16200000">
                  <a:prstClr val="black">
                    <a:alpha val="32000"/>
                  </a:prstClr>
                </a:innerShdw>
              </a:effectLst>
            </p:spPr>
            <p:txBody>
              <a:bodyPr rtlCol="0" anchor="ctr"/>
              <a:lstStyle/>
              <a:p>
                <a:pPr algn="ctr" defTabSz="1204813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83" kern="0">
                  <a:solidFill>
                    <a:sysClr val="windowText" lastClr="000000">
                      <a:lumMod val="65000"/>
                      <a:lumOff val="35000"/>
                    </a:sys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7" name="TextBox 26"/>
              <p:cNvSpPr txBox="1"/>
              <p:nvPr/>
            </p:nvSpPr>
            <p:spPr>
              <a:xfrm>
                <a:off x="4139952" y="1260136"/>
                <a:ext cx="1977708" cy="36014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defTabSz="1204813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ru-RU" altLang="zh-CN" sz="1845" b="1" kern="0" dirty="0">
                    <a:solidFill>
                      <a:schemeClr val="accent5"/>
                    </a:solidFill>
                    <a:effectLst>
                      <a:innerShdw blurRad="63500" dist="50800" dir="10800000">
                        <a:prstClr val="black">
                          <a:alpha val="50000"/>
                        </a:prstClr>
                      </a:innerShdw>
                    </a:effectLst>
                    <a:latin typeface="Liberation Serif" pitchFamily="18" charset="0"/>
                    <a:ea typeface="微软雅黑" panose="020B0503020204020204" pitchFamily="34" charset="-122"/>
                  </a:rPr>
                  <a:t>3 846,9 млн. руб.</a:t>
                </a:r>
                <a:endParaRPr lang="zh-CN" altLang="en-US" sz="1845" b="1" kern="0" dirty="0">
                  <a:solidFill>
                    <a:schemeClr val="accent5"/>
                  </a:solidFill>
                  <a:effectLst>
                    <a:innerShdw blurRad="63500" dist="50800" dir="10800000">
                      <a:prstClr val="black">
                        <a:alpha val="50000"/>
                      </a:prstClr>
                    </a:innerShdw>
                  </a:effectLst>
                  <a:latin typeface="Liberation Serif" pitchFamily="18" charset="0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24" name="TextBox 23"/>
            <p:cNvSpPr txBox="1"/>
            <p:nvPr/>
          </p:nvSpPr>
          <p:spPr>
            <a:xfrm>
              <a:off x="5729049" y="2425543"/>
              <a:ext cx="2008086" cy="4022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>
                <a:defRPr/>
              </a:pPr>
              <a:r>
                <a:rPr lang="ru-RU" altLang="zh-CN" sz="1845" b="1" kern="0" dirty="0">
                  <a:solidFill>
                    <a:sysClr val="window" lastClr="FFFFFF"/>
                  </a:solidFill>
                  <a:latin typeface="Liberation Serif" pitchFamily="18" charset="0"/>
                  <a:ea typeface="微软雅黑" panose="020B0503020204020204" pitchFamily="34" charset="-122"/>
                </a:rPr>
                <a:t>СУБВЕНЦИИ</a:t>
              </a:r>
              <a:endParaRPr lang="zh-CN" altLang="en-US" sz="1845" b="1" kern="0" dirty="0">
                <a:solidFill>
                  <a:sysClr val="window" lastClr="FFFFFF"/>
                </a:solidFill>
                <a:latin typeface="Liberation Serif" pitchFamily="18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7" name="组合 42"/>
          <p:cNvGrpSpPr/>
          <p:nvPr/>
        </p:nvGrpSpPr>
        <p:grpSpPr>
          <a:xfrm>
            <a:off x="3052802" y="4612150"/>
            <a:ext cx="3859173" cy="548088"/>
            <a:chOff x="3710491" y="3590241"/>
            <a:chExt cx="4135780" cy="599238"/>
          </a:xfrm>
          <a:effectLst/>
        </p:grpSpPr>
        <p:grpSp>
          <p:nvGrpSpPr>
            <p:cNvPr id="8" name="组合 43"/>
            <p:cNvGrpSpPr/>
            <p:nvPr/>
          </p:nvGrpSpPr>
          <p:grpSpPr>
            <a:xfrm>
              <a:off x="3710491" y="3590244"/>
              <a:ext cx="4101695" cy="599235"/>
              <a:chOff x="4139952" y="1170037"/>
              <a:chExt cx="3672408" cy="536519"/>
            </a:xfrm>
          </p:grpSpPr>
          <p:sp>
            <p:nvSpPr>
              <p:cNvPr id="31" name="圆角矩形 45"/>
              <p:cNvSpPr/>
              <p:nvPr/>
            </p:nvSpPr>
            <p:spPr>
              <a:xfrm>
                <a:off x="4139952" y="1170037"/>
                <a:ext cx="3672408" cy="536519"/>
              </a:xfrm>
              <a:prstGeom prst="roundRect">
                <a:avLst>
                  <a:gd name="adj" fmla="val 50000"/>
                </a:avLst>
              </a:prstGeom>
              <a:gradFill flip="none" rotWithShape="1">
                <a:gsLst>
                  <a:gs pos="45000">
                    <a:sysClr val="window" lastClr="FFFFFF"/>
                  </a:gs>
                  <a:gs pos="100000">
                    <a:sysClr val="window" lastClr="FFFFFF">
                      <a:lumMod val="85000"/>
                    </a:sysClr>
                  </a:gs>
                </a:gsLst>
                <a:lin ang="18000000" scaled="0"/>
                <a:tileRect/>
              </a:gradFill>
              <a:ln w="6350" cap="flat" cmpd="sng" algn="ctr">
                <a:gradFill>
                  <a:gsLst>
                    <a:gs pos="0">
                      <a:sysClr val="window" lastClr="FFFFFF">
                        <a:lumMod val="85000"/>
                      </a:sysClr>
                    </a:gs>
                    <a:gs pos="100000">
                      <a:sysClr val="window" lastClr="FFFFFF"/>
                    </a:gs>
                  </a:gsLst>
                  <a:lin ang="17400000" scaled="0"/>
                </a:gradFill>
                <a:prstDash val="solid"/>
              </a:ln>
              <a:effectLst>
                <a:outerShdw blurRad="152400" dist="38100" dir="8100000" algn="tr" rotWithShape="0">
                  <a:prstClr val="black">
                    <a:alpha val="34000"/>
                  </a:prstClr>
                </a:outerShdw>
              </a:effectLst>
            </p:spPr>
            <p:txBody>
              <a:bodyPr rtlCol="0" anchor="ctr"/>
              <a:lstStyle/>
              <a:p>
                <a:pPr algn="ctr" defTabSz="1204813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83" kern="0">
                  <a:solidFill>
                    <a:sysClr val="windowText" lastClr="000000">
                      <a:lumMod val="65000"/>
                      <a:lumOff val="35000"/>
                    </a:sys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32" name="圆角矩形 113"/>
              <p:cNvSpPr/>
              <p:nvPr/>
            </p:nvSpPr>
            <p:spPr>
              <a:xfrm>
                <a:off x="5903249" y="1250027"/>
                <a:ext cx="1818056" cy="389241"/>
              </a:xfrm>
              <a:custGeom>
                <a:avLst/>
                <a:gdLst/>
                <a:ahLst/>
                <a:cxnLst/>
                <a:rect l="l" t="t" r="r" b="b"/>
                <a:pathLst>
                  <a:path w="3005287" h="389240">
                    <a:moveTo>
                      <a:pt x="0" y="0"/>
                    </a:moveTo>
                    <a:lnTo>
                      <a:pt x="535610" y="0"/>
                    </a:lnTo>
                    <a:lnTo>
                      <a:pt x="792088" y="0"/>
                    </a:lnTo>
                    <a:lnTo>
                      <a:pt x="2810667" y="0"/>
                    </a:lnTo>
                    <a:cubicBezTo>
                      <a:pt x="2918153" y="0"/>
                      <a:pt x="3005287" y="87134"/>
                      <a:pt x="3005287" y="194620"/>
                    </a:cubicBezTo>
                    <a:lnTo>
                      <a:pt x="3005286" y="194620"/>
                    </a:lnTo>
                    <a:cubicBezTo>
                      <a:pt x="3005286" y="302106"/>
                      <a:pt x="2918152" y="389240"/>
                      <a:pt x="2810666" y="389240"/>
                    </a:cubicBezTo>
                    <a:lnTo>
                      <a:pt x="535610" y="389239"/>
                    </a:lnTo>
                    <a:lnTo>
                      <a:pt x="0" y="389239"/>
                    </a:lnTo>
                    <a:close/>
                  </a:path>
                </a:pathLst>
              </a:custGeom>
              <a:solidFill>
                <a:schemeClr val="accent4">
                  <a:lumMod val="50000"/>
                </a:schemeClr>
              </a:solidFill>
              <a:ln w="6350" cap="flat" cmpd="sng" algn="ctr">
                <a:noFill/>
                <a:prstDash val="solid"/>
              </a:ln>
              <a:effectLst>
                <a:innerShdw blurRad="63500" dist="50800" dir="16200000">
                  <a:prstClr val="black">
                    <a:alpha val="32000"/>
                  </a:prstClr>
                </a:innerShdw>
              </a:effectLst>
            </p:spPr>
            <p:txBody>
              <a:bodyPr rtlCol="0" anchor="ctr"/>
              <a:lstStyle/>
              <a:p>
                <a:pPr algn="ctr" defTabSz="1204813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83" kern="0" dirty="0">
                  <a:solidFill>
                    <a:schemeClr val="accent6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33" name="TextBox 32"/>
              <p:cNvSpPr txBox="1"/>
              <p:nvPr/>
            </p:nvSpPr>
            <p:spPr>
              <a:xfrm>
                <a:off x="4139952" y="1262187"/>
                <a:ext cx="1806305" cy="36831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 defTabSz="1204813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ru-RU" altLang="zh-CN" sz="1845" b="1" kern="0" dirty="0">
                    <a:solidFill>
                      <a:schemeClr val="accent6">
                        <a:lumMod val="75000"/>
                      </a:schemeClr>
                    </a:solidFill>
                    <a:effectLst>
                      <a:innerShdw blurRad="63500" dist="50800" dir="10800000">
                        <a:prstClr val="black">
                          <a:alpha val="50000"/>
                        </a:prstClr>
                      </a:innerShdw>
                    </a:effectLst>
                    <a:latin typeface="Liberation Serif" pitchFamily="18" charset="0"/>
                    <a:ea typeface="微软雅黑" panose="020B0503020204020204" pitchFamily="34" charset="-122"/>
                  </a:rPr>
                  <a:t>680,0 млн. руб.</a:t>
                </a:r>
                <a:endParaRPr lang="zh-CN" altLang="en-US" sz="1845" b="1" kern="0" dirty="0">
                  <a:solidFill>
                    <a:schemeClr val="accent6">
                      <a:lumMod val="75000"/>
                    </a:schemeClr>
                  </a:solidFill>
                  <a:effectLst>
                    <a:innerShdw blurRad="63500" dist="50800" dir="10800000">
                      <a:prstClr val="black">
                        <a:alpha val="50000"/>
                      </a:prstClr>
                    </a:innerShdw>
                  </a:effectLst>
                  <a:latin typeface="Liberation Serif" pitchFamily="18" charset="0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30" name="TextBox 29"/>
            <p:cNvSpPr txBox="1"/>
            <p:nvPr/>
          </p:nvSpPr>
          <p:spPr>
            <a:xfrm>
              <a:off x="5581439" y="3590241"/>
              <a:ext cx="2264832" cy="5885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>
                <a:defRPr/>
              </a:pPr>
              <a:r>
                <a:rPr lang="ru-RU" altLang="zh-CN" sz="1449" b="1" kern="0" dirty="0">
                  <a:solidFill>
                    <a:sysClr val="window" lastClr="FFFFFF"/>
                  </a:solidFill>
                  <a:latin typeface="Liberation Serif" pitchFamily="18" charset="0"/>
                  <a:ea typeface="微软雅黑" panose="020B0503020204020204" pitchFamily="34" charset="-122"/>
                </a:rPr>
                <a:t>ИНЫЕ  МЕЖБЮДЖ.</a:t>
              </a:r>
            </a:p>
            <a:p>
              <a:pPr lvl="0">
                <a:defRPr/>
              </a:pPr>
              <a:r>
                <a:rPr lang="ru-RU" altLang="zh-CN" sz="1449" b="1" kern="0" dirty="0">
                  <a:solidFill>
                    <a:sysClr val="window" lastClr="FFFFFF"/>
                  </a:solidFill>
                  <a:latin typeface="Liberation Serif" pitchFamily="18" charset="0"/>
                  <a:ea typeface="微软雅黑" panose="020B0503020204020204" pitchFamily="34" charset="-122"/>
                </a:rPr>
                <a:t>ТРАНСФЕРТЫ</a:t>
              </a:r>
              <a:endParaRPr lang="zh-CN" altLang="en-US" sz="1449" b="1" kern="0" dirty="0">
                <a:solidFill>
                  <a:sysClr val="window" lastClr="FFFFFF"/>
                </a:solidFill>
                <a:latin typeface="Liberation Serif" pitchFamily="18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0" name="组合 48"/>
          <p:cNvGrpSpPr/>
          <p:nvPr/>
        </p:nvGrpSpPr>
        <p:grpSpPr>
          <a:xfrm>
            <a:off x="3052802" y="3294385"/>
            <a:ext cx="3859173" cy="564756"/>
            <a:chOff x="3710491" y="1059582"/>
            <a:chExt cx="4101695" cy="599235"/>
          </a:xfrm>
          <a:effectLst/>
        </p:grpSpPr>
        <p:grpSp>
          <p:nvGrpSpPr>
            <p:cNvPr id="11" name="组合 49"/>
            <p:cNvGrpSpPr/>
            <p:nvPr/>
          </p:nvGrpSpPr>
          <p:grpSpPr>
            <a:xfrm>
              <a:off x="3710491" y="1059582"/>
              <a:ext cx="4101695" cy="599235"/>
              <a:chOff x="4139952" y="1170041"/>
              <a:chExt cx="3672408" cy="536519"/>
            </a:xfrm>
          </p:grpSpPr>
          <p:sp>
            <p:nvSpPr>
              <p:cNvPr id="37" name="圆角矩形 51"/>
              <p:cNvSpPr/>
              <p:nvPr/>
            </p:nvSpPr>
            <p:spPr>
              <a:xfrm>
                <a:off x="4139952" y="1170041"/>
                <a:ext cx="3672408" cy="536519"/>
              </a:xfrm>
              <a:prstGeom prst="roundRect">
                <a:avLst>
                  <a:gd name="adj" fmla="val 50000"/>
                </a:avLst>
              </a:prstGeom>
              <a:gradFill flip="none" rotWithShape="1">
                <a:gsLst>
                  <a:gs pos="45000">
                    <a:sysClr val="window" lastClr="FFFFFF"/>
                  </a:gs>
                  <a:gs pos="100000">
                    <a:sysClr val="window" lastClr="FFFFFF">
                      <a:lumMod val="85000"/>
                    </a:sysClr>
                  </a:gs>
                </a:gsLst>
                <a:lin ang="18000000" scaled="0"/>
                <a:tileRect/>
              </a:gradFill>
              <a:ln w="6350" cap="flat" cmpd="sng" algn="ctr">
                <a:gradFill>
                  <a:gsLst>
                    <a:gs pos="0">
                      <a:sysClr val="window" lastClr="FFFFFF">
                        <a:lumMod val="85000"/>
                      </a:sysClr>
                    </a:gs>
                    <a:gs pos="100000">
                      <a:sysClr val="window" lastClr="FFFFFF"/>
                    </a:gs>
                  </a:gsLst>
                  <a:lin ang="17400000" scaled="0"/>
                </a:gradFill>
                <a:prstDash val="solid"/>
              </a:ln>
              <a:effectLst>
                <a:outerShdw blurRad="152400" dist="38100" dir="8100000" algn="tr" rotWithShape="0">
                  <a:prstClr val="black">
                    <a:alpha val="34000"/>
                  </a:prstClr>
                </a:outerShdw>
              </a:effectLst>
            </p:spPr>
            <p:txBody>
              <a:bodyPr rtlCol="0" anchor="ctr"/>
              <a:lstStyle/>
              <a:p>
                <a:pPr algn="ctr" defTabSz="1204813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83" kern="0">
                  <a:solidFill>
                    <a:sysClr val="windowText" lastClr="000000">
                      <a:lumMod val="65000"/>
                      <a:lumOff val="35000"/>
                    </a:sys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38" name="圆角矩形 113"/>
              <p:cNvSpPr/>
              <p:nvPr/>
            </p:nvSpPr>
            <p:spPr>
              <a:xfrm>
                <a:off x="5931371" y="1250029"/>
                <a:ext cx="1789931" cy="389241"/>
              </a:xfrm>
              <a:custGeom>
                <a:avLst/>
                <a:gdLst/>
                <a:ahLst/>
                <a:cxnLst/>
                <a:rect l="l" t="t" r="r" b="b"/>
                <a:pathLst>
                  <a:path w="3005287" h="389240">
                    <a:moveTo>
                      <a:pt x="0" y="0"/>
                    </a:moveTo>
                    <a:lnTo>
                      <a:pt x="535610" y="0"/>
                    </a:lnTo>
                    <a:lnTo>
                      <a:pt x="792088" y="0"/>
                    </a:lnTo>
                    <a:lnTo>
                      <a:pt x="2810667" y="0"/>
                    </a:lnTo>
                    <a:cubicBezTo>
                      <a:pt x="2918153" y="0"/>
                      <a:pt x="3005287" y="87134"/>
                      <a:pt x="3005287" y="194620"/>
                    </a:cubicBezTo>
                    <a:lnTo>
                      <a:pt x="3005286" y="194620"/>
                    </a:lnTo>
                    <a:cubicBezTo>
                      <a:pt x="3005286" y="302106"/>
                      <a:pt x="2918152" y="389240"/>
                      <a:pt x="2810666" y="389240"/>
                    </a:cubicBezTo>
                    <a:lnTo>
                      <a:pt x="535610" y="389239"/>
                    </a:lnTo>
                    <a:lnTo>
                      <a:pt x="0" y="389239"/>
                    </a:lnTo>
                    <a:close/>
                  </a:path>
                </a:pathLst>
              </a:custGeom>
              <a:solidFill>
                <a:schemeClr val="accent4"/>
              </a:solidFill>
              <a:ln w="6350" cap="flat" cmpd="sng" algn="ctr">
                <a:noFill/>
                <a:prstDash val="solid"/>
              </a:ln>
              <a:effectLst>
                <a:innerShdw blurRad="63500" dist="50800" dir="16200000">
                  <a:prstClr val="black">
                    <a:alpha val="32000"/>
                  </a:prstClr>
                </a:innerShdw>
              </a:effectLst>
            </p:spPr>
            <p:txBody>
              <a:bodyPr rtlCol="0" anchor="ctr"/>
              <a:lstStyle/>
              <a:p>
                <a:pPr algn="ctr" defTabSz="1204813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83" kern="0" dirty="0">
                  <a:solidFill>
                    <a:sysClr val="windowText" lastClr="000000">
                      <a:lumMod val="65000"/>
                      <a:lumOff val="35000"/>
                    </a:sys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39" name="TextBox 38"/>
              <p:cNvSpPr txBox="1"/>
              <p:nvPr/>
            </p:nvSpPr>
            <p:spPr>
              <a:xfrm>
                <a:off x="4139952" y="1253633"/>
                <a:ext cx="1880989" cy="35744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defTabSz="1204813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ru-RU" altLang="zh-CN" sz="1845" b="1" kern="0" dirty="0">
                    <a:solidFill>
                      <a:srgbClr val="7CB554"/>
                    </a:solidFill>
                    <a:effectLst>
                      <a:innerShdw blurRad="63500" dist="50800" dir="10800000">
                        <a:prstClr val="black">
                          <a:alpha val="50000"/>
                        </a:prstClr>
                      </a:innerShdw>
                    </a:effectLst>
                    <a:latin typeface="Liberation Serif" pitchFamily="18" charset="0"/>
                    <a:ea typeface="Microsoft YaHei" pitchFamily="34" charset="-122"/>
                  </a:rPr>
                  <a:t>1 177,3 млн. руб.</a:t>
                </a:r>
                <a:endParaRPr lang="zh-CN" altLang="en-US" sz="1845" b="1" kern="0" dirty="0">
                  <a:solidFill>
                    <a:srgbClr val="7CB554"/>
                  </a:solidFill>
                  <a:effectLst>
                    <a:innerShdw blurRad="63500" dist="50800" dir="10800000">
                      <a:prstClr val="black">
                        <a:alpha val="50000"/>
                      </a:prstClr>
                    </a:innerShdw>
                  </a:effectLst>
                  <a:latin typeface="Liberation Serif" pitchFamily="18" charset="0"/>
                  <a:ea typeface="Microsoft YaHei" pitchFamily="34" charset="-122"/>
                </a:endParaRPr>
              </a:p>
            </p:txBody>
          </p:sp>
        </p:grpSp>
        <p:sp>
          <p:nvSpPr>
            <p:cNvPr id="36" name="TextBox 35"/>
            <p:cNvSpPr txBox="1"/>
            <p:nvPr/>
          </p:nvSpPr>
          <p:spPr>
            <a:xfrm>
              <a:off x="5811359" y="1159453"/>
              <a:ext cx="2000827" cy="3992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>
                <a:defRPr/>
              </a:pPr>
              <a:r>
                <a:rPr lang="ru-RU" altLang="zh-CN" sz="1845" b="1" kern="0" dirty="0">
                  <a:solidFill>
                    <a:sysClr val="window" lastClr="FFFFFF"/>
                  </a:solidFill>
                  <a:latin typeface="Liberation Serif" pitchFamily="18" charset="0"/>
                  <a:ea typeface="微软雅黑" panose="020B0503020204020204" pitchFamily="34" charset="-122"/>
                </a:rPr>
                <a:t>СУБСИДИИ</a:t>
              </a:r>
              <a:endParaRPr lang="zh-CN" altLang="en-US" sz="1845" b="1" kern="0" dirty="0">
                <a:solidFill>
                  <a:sysClr val="window" lastClr="FFFFFF"/>
                </a:solidFill>
                <a:latin typeface="Liberation Serif" pitchFamily="18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6" name="组合 54"/>
          <p:cNvGrpSpPr/>
          <p:nvPr/>
        </p:nvGrpSpPr>
        <p:grpSpPr>
          <a:xfrm>
            <a:off x="887942" y="2917881"/>
            <a:ext cx="1882481" cy="1876593"/>
            <a:chOff x="304800" y="673100"/>
            <a:chExt cx="4000500" cy="4000500"/>
          </a:xfrm>
          <a:effectLst/>
        </p:grpSpPr>
        <p:sp>
          <p:nvSpPr>
            <p:cNvPr id="42" name="同心圆 55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04813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372" kern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43" name="椭圆 56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04813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372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</p:grpSp>
      <p:sp>
        <p:nvSpPr>
          <p:cNvPr id="44" name="TextBox 43"/>
          <p:cNvSpPr txBox="1"/>
          <p:nvPr/>
        </p:nvSpPr>
        <p:spPr>
          <a:xfrm>
            <a:off x="887942" y="3294385"/>
            <a:ext cx="1882481" cy="112877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 defTabSz="1204813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altLang="zh-CN" sz="1845" b="1" kern="0" dirty="0">
                <a:solidFill>
                  <a:srgbClr val="2B6F7D"/>
                </a:solidFill>
                <a:latin typeface="Liberation Serif" pitchFamily="18" charset="0"/>
                <a:ea typeface="微软雅黑" pitchFamily="34" charset="-122"/>
              </a:rPr>
              <a:t>Плановые показатели</a:t>
            </a:r>
          </a:p>
          <a:p>
            <a:pPr algn="ctr" defTabSz="1204813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altLang="zh-CN" kern="0" dirty="0">
                <a:solidFill>
                  <a:srgbClr val="2B6F7D"/>
                </a:solidFill>
                <a:latin typeface="Liberation Serif" pitchFamily="18" charset="0"/>
                <a:ea typeface="微软雅黑" pitchFamily="34" charset="-122"/>
              </a:rPr>
              <a:t>7 431,7</a:t>
            </a:r>
          </a:p>
          <a:p>
            <a:pPr algn="ctr" defTabSz="1204813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altLang="zh-CN" sz="1845" kern="0" dirty="0">
                <a:solidFill>
                  <a:srgbClr val="2B6F7D"/>
                </a:solidFill>
                <a:latin typeface="Liberation Serif" pitchFamily="18" charset="0"/>
                <a:ea typeface="微软雅黑" pitchFamily="34" charset="-122"/>
              </a:rPr>
              <a:t>млн. руб.</a:t>
            </a:r>
            <a:endParaRPr lang="zh-CN" altLang="en-US" sz="1845" kern="0" dirty="0">
              <a:solidFill>
                <a:srgbClr val="2B6F7D"/>
              </a:solidFill>
              <a:latin typeface="Liberation Serif" pitchFamily="18" charset="0"/>
              <a:ea typeface="微软雅黑" pitchFamily="34" charset="-122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7006101" y="3294385"/>
            <a:ext cx="1694271" cy="112877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 defTabSz="1204813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altLang="zh-CN" sz="1845" b="1" kern="0" dirty="0">
                <a:solidFill>
                  <a:srgbClr val="2B6F7D"/>
                </a:solidFill>
                <a:latin typeface="Liberation Serif" pitchFamily="18" charset="0"/>
                <a:ea typeface="微软雅黑" pitchFamily="34" charset="-122"/>
              </a:rPr>
              <a:t>Фактическое исполнение</a:t>
            </a:r>
          </a:p>
          <a:p>
            <a:pPr algn="ctr" defTabSz="1204813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altLang="zh-CN" kern="0" dirty="0">
                <a:solidFill>
                  <a:srgbClr val="2B6F7D"/>
                </a:solidFill>
                <a:latin typeface="Liberation Serif" pitchFamily="18" charset="0"/>
                <a:ea typeface="微软雅黑" pitchFamily="34" charset="-122"/>
              </a:rPr>
              <a:t>7 401,4</a:t>
            </a:r>
          </a:p>
          <a:p>
            <a:pPr algn="ctr" defTabSz="1204813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altLang="zh-CN" sz="1845" kern="0" dirty="0">
                <a:solidFill>
                  <a:srgbClr val="2B6F7D"/>
                </a:solidFill>
                <a:latin typeface="Liberation Serif" pitchFamily="18" charset="0"/>
                <a:ea typeface="微软雅黑" pitchFamily="34" charset="-122"/>
              </a:rPr>
              <a:t>млн. руб.</a:t>
            </a:r>
            <a:endParaRPr lang="zh-CN" altLang="en-US" sz="1845" kern="0" dirty="0">
              <a:solidFill>
                <a:srgbClr val="2B6F7D"/>
              </a:solidFill>
              <a:latin typeface="Liberation Serif" pitchFamily="18" charset="0"/>
              <a:ea typeface="微软雅黑" pitchFamily="34" charset="-122"/>
            </a:endParaRPr>
          </a:p>
        </p:txBody>
      </p:sp>
      <p:graphicFrame>
        <p:nvGraphicFramePr>
          <p:cNvPr id="71" name="Object 5"/>
          <p:cNvGraphicFramePr>
            <a:graphicFrameLocks/>
          </p:cNvGraphicFramePr>
          <p:nvPr/>
        </p:nvGraphicFramePr>
        <p:xfrm>
          <a:off x="2205666" y="5459287"/>
          <a:ext cx="4141552" cy="23280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72" name="Object 5"/>
          <p:cNvGraphicFramePr>
            <a:graphicFrameLocks/>
          </p:cNvGraphicFramePr>
          <p:nvPr/>
        </p:nvGraphicFramePr>
        <p:xfrm>
          <a:off x="7947363" y="5553413"/>
          <a:ext cx="4518057" cy="216490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pSp>
        <p:nvGrpSpPr>
          <p:cNvPr id="17" name="组合 30"/>
          <p:cNvGrpSpPr/>
          <p:nvPr/>
        </p:nvGrpSpPr>
        <p:grpSpPr>
          <a:xfrm>
            <a:off x="9076835" y="2635502"/>
            <a:ext cx="3859173" cy="576242"/>
            <a:chOff x="3710491" y="1059582"/>
            <a:chExt cx="4101695" cy="599235"/>
          </a:xfrm>
          <a:effectLst/>
        </p:grpSpPr>
        <p:grpSp>
          <p:nvGrpSpPr>
            <p:cNvPr id="22" name="组合 31"/>
            <p:cNvGrpSpPr/>
            <p:nvPr/>
          </p:nvGrpSpPr>
          <p:grpSpPr>
            <a:xfrm>
              <a:off x="3710491" y="1059582"/>
              <a:ext cx="4101695" cy="599235"/>
              <a:chOff x="4139952" y="1170041"/>
              <a:chExt cx="3672408" cy="536519"/>
            </a:xfrm>
          </p:grpSpPr>
          <p:sp>
            <p:nvSpPr>
              <p:cNvPr id="77" name="圆角矩形 33"/>
              <p:cNvSpPr/>
              <p:nvPr/>
            </p:nvSpPr>
            <p:spPr>
              <a:xfrm>
                <a:off x="4139952" y="1170041"/>
                <a:ext cx="3672408" cy="536519"/>
              </a:xfrm>
              <a:prstGeom prst="roundRect">
                <a:avLst>
                  <a:gd name="adj" fmla="val 50000"/>
                </a:avLst>
              </a:prstGeom>
              <a:gradFill flip="none" rotWithShape="1">
                <a:gsLst>
                  <a:gs pos="45000">
                    <a:sysClr val="window" lastClr="FFFFFF"/>
                  </a:gs>
                  <a:gs pos="100000">
                    <a:sysClr val="window" lastClr="FFFFFF">
                      <a:lumMod val="85000"/>
                    </a:sysClr>
                  </a:gs>
                </a:gsLst>
                <a:lin ang="18000000" scaled="0"/>
                <a:tileRect/>
              </a:gradFill>
              <a:ln w="6350" cap="flat" cmpd="sng" algn="ctr">
                <a:gradFill>
                  <a:gsLst>
                    <a:gs pos="0">
                      <a:sysClr val="window" lastClr="FFFFFF">
                        <a:lumMod val="85000"/>
                      </a:sysClr>
                    </a:gs>
                    <a:gs pos="100000">
                      <a:sysClr val="window" lastClr="FFFFFF"/>
                    </a:gs>
                  </a:gsLst>
                  <a:lin ang="17400000" scaled="0"/>
                </a:gradFill>
                <a:prstDash val="solid"/>
              </a:ln>
              <a:effectLst>
                <a:outerShdw blurRad="152400" dist="38100" dir="8100000" algn="tr" rotWithShape="0">
                  <a:prstClr val="black">
                    <a:alpha val="34000"/>
                  </a:prstClr>
                </a:outerShdw>
              </a:effectLst>
            </p:spPr>
            <p:txBody>
              <a:bodyPr rtlCol="0" anchor="ctr"/>
              <a:lstStyle/>
              <a:p>
                <a:pPr algn="ctr" defTabSz="1204813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83" kern="0">
                  <a:solidFill>
                    <a:sysClr val="windowText" lastClr="000000">
                      <a:lumMod val="65000"/>
                      <a:lumOff val="35000"/>
                    </a:sys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78" name="圆角矩形 113"/>
              <p:cNvSpPr/>
              <p:nvPr/>
            </p:nvSpPr>
            <p:spPr>
              <a:xfrm>
                <a:off x="5931371" y="1250028"/>
                <a:ext cx="1789931" cy="389241"/>
              </a:xfrm>
              <a:custGeom>
                <a:avLst/>
                <a:gdLst/>
                <a:ahLst/>
                <a:cxnLst/>
                <a:rect l="l" t="t" r="r" b="b"/>
                <a:pathLst>
                  <a:path w="3005287" h="389240">
                    <a:moveTo>
                      <a:pt x="0" y="0"/>
                    </a:moveTo>
                    <a:lnTo>
                      <a:pt x="535610" y="0"/>
                    </a:lnTo>
                    <a:lnTo>
                      <a:pt x="792088" y="0"/>
                    </a:lnTo>
                    <a:lnTo>
                      <a:pt x="2810667" y="0"/>
                    </a:lnTo>
                    <a:cubicBezTo>
                      <a:pt x="2918153" y="0"/>
                      <a:pt x="3005287" y="87134"/>
                      <a:pt x="3005287" y="194620"/>
                    </a:cubicBezTo>
                    <a:lnTo>
                      <a:pt x="3005286" y="194620"/>
                    </a:lnTo>
                    <a:cubicBezTo>
                      <a:pt x="3005286" y="302106"/>
                      <a:pt x="2918152" y="389240"/>
                      <a:pt x="2810666" y="389240"/>
                    </a:cubicBezTo>
                    <a:lnTo>
                      <a:pt x="535610" y="389239"/>
                    </a:lnTo>
                    <a:lnTo>
                      <a:pt x="0" y="389239"/>
                    </a:lnTo>
                    <a:close/>
                  </a:path>
                </a:pathLst>
              </a:custGeom>
              <a:solidFill>
                <a:schemeClr val="accent5"/>
              </a:solidFill>
              <a:ln w="6350" cap="flat" cmpd="sng" algn="ctr">
                <a:noFill/>
                <a:prstDash val="solid"/>
              </a:ln>
              <a:effectLst>
                <a:innerShdw blurRad="63500" dist="50800" dir="16200000">
                  <a:prstClr val="black">
                    <a:alpha val="32000"/>
                  </a:prstClr>
                </a:innerShdw>
              </a:effectLst>
            </p:spPr>
            <p:txBody>
              <a:bodyPr rtlCol="0" anchor="ctr"/>
              <a:lstStyle/>
              <a:p>
                <a:pPr algn="ctr" defTabSz="1204813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83" kern="0" dirty="0">
                  <a:solidFill>
                    <a:sysClr val="windowText" lastClr="000000">
                      <a:lumMod val="65000"/>
                      <a:lumOff val="35000"/>
                    </a:sys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79" name="TextBox 78"/>
              <p:cNvSpPr txBox="1"/>
              <p:nvPr/>
            </p:nvSpPr>
            <p:spPr>
              <a:xfrm>
                <a:off x="4139953" y="1268137"/>
                <a:ext cx="1970599" cy="3503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>
                  <a:defRPr/>
                </a:pPr>
                <a:r>
                  <a:rPr lang="ru-RU" altLang="zh-CN" sz="1845" b="1" kern="0" dirty="0">
                    <a:solidFill>
                      <a:srgbClr val="419CA1"/>
                    </a:solidFill>
                    <a:effectLst>
                      <a:innerShdw blurRad="63500" dist="50800" dir="10800000">
                        <a:prstClr val="black">
                          <a:alpha val="50000"/>
                        </a:prstClr>
                      </a:innerShdw>
                    </a:effectLst>
                    <a:latin typeface="Liberation Serif" pitchFamily="18" charset="0"/>
                    <a:ea typeface="微软雅黑" panose="020B0503020204020204" pitchFamily="34" charset="-122"/>
                  </a:rPr>
                  <a:t>1 727,5 млн. руб.</a:t>
                </a:r>
                <a:endParaRPr lang="zh-CN" altLang="en-US" sz="1845" b="1" kern="0" dirty="0">
                  <a:solidFill>
                    <a:srgbClr val="419CA1"/>
                  </a:solidFill>
                  <a:effectLst>
                    <a:innerShdw blurRad="63500" dist="50800" dir="10800000">
                      <a:prstClr val="black">
                        <a:alpha val="50000"/>
                      </a:prstClr>
                    </a:innerShdw>
                  </a:effectLst>
                  <a:latin typeface="Liberation Serif" pitchFamily="18" charset="0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76" name="TextBox 75"/>
            <p:cNvSpPr txBox="1"/>
            <p:nvPr/>
          </p:nvSpPr>
          <p:spPr>
            <a:xfrm>
              <a:off x="5811404" y="1157464"/>
              <a:ext cx="1728129" cy="3912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1204813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altLang="zh-CN" sz="1845" b="1" kern="0" dirty="0">
                  <a:solidFill>
                    <a:sysClr val="window" lastClr="FFFFFF"/>
                  </a:solidFill>
                  <a:latin typeface="Liberation Serif" pitchFamily="18" charset="0"/>
                  <a:ea typeface="微软雅黑" panose="020B0503020204020204" pitchFamily="34" charset="-122"/>
                </a:rPr>
                <a:t>ДОТАЦИИ</a:t>
              </a:r>
              <a:endParaRPr lang="zh-CN" altLang="en-US" sz="1845" b="1" kern="0" dirty="0">
                <a:solidFill>
                  <a:sysClr val="window" lastClr="FFFFFF"/>
                </a:solidFill>
                <a:latin typeface="Liberation Serif" pitchFamily="18" charset="0"/>
                <a:ea typeface="微软雅黑" panose="020B0503020204020204" pitchFamily="34" charset="-122"/>
              </a:endParaRPr>
            </a:p>
          </p:txBody>
        </p:sp>
      </p:grpSp>
      <p:sp>
        <p:nvSpPr>
          <p:cNvPr id="40" name="Freeform 5"/>
          <p:cNvSpPr>
            <a:spLocks/>
          </p:cNvSpPr>
          <p:nvPr/>
        </p:nvSpPr>
        <p:spPr bwMode="auto">
          <a:xfrm>
            <a:off x="2676297" y="2541375"/>
            <a:ext cx="564757" cy="2729659"/>
          </a:xfrm>
          <a:custGeom>
            <a:avLst/>
            <a:gdLst/>
            <a:ahLst/>
            <a:cxnLst/>
            <a:rect l="l" t="t" r="r" b="b"/>
            <a:pathLst>
              <a:path w="931331" h="3822203">
                <a:moveTo>
                  <a:pt x="931331" y="0"/>
                </a:moveTo>
                <a:lnTo>
                  <a:pt x="931331" y="43438"/>
                </a:lnTo>
                <a:lnTo>
                  <a:pt x="929692" y="43241"/>
                </a:lnTo>
                <a:cubicBezTo>
                  <a:pt x="720560" y="43241"/>
                  <a:pt x="548753" y="233651"/>
                  <a:pt x="531759" y="477070"/>
                </a:cubicBezTo>
                <a:cubicBezTo>
                  <a:pt x="531001" y="481589"/>
                  <a:pt x="530505" y="486178"/>
                  <a:pt x="530592" y="490864"/>
                </a:cubicBezTo>
                <a:lnTo>
                  <a:pt x="527965" y="521911"/>
                </a:lnTo>
                <a:cubicBezTo>
                  <a:pt x="527965" y="524355"/>
                  <a:pt x="527981" y="526795"/>
                  <a:pt x="528584" y="529223"/>
                </a:cubicBezTo>
                <a:cubicBezTo>
                  <a:pt x="525896" y="549213"/>
                  <a:pt x="525319" y="570030"/>
                  <a:pt x="525319" y="591585"/>
                </a:cubicBezTo>
                <a:lnTo>
                  <a:pt x="525319" y="1420695"/>
                </a:lnTo>
                <a:cubicBezTo>
                  <a:pt x="525319" y="1644311"/>
                  <a:pt x="418363" y="1909396"/>
                  <a:pt x="152419" y="1909396"/>
                </a:cubicBezTo>
                <a:lnTo>
                  <a:pt x="152419" y="1917007"/>
                </a:lnTo>
                <a:cubicBezTo>
                  <a:pt x="411268" y="1917007"/>
                  <a:pt x="525319" y="2180779"/>
                  <a:pt x="525319" y="2401508"/>
                </a:cubicBezTo>
                <a:lnTo>
                  <a:pt x="525319" y="3229831"/>
                </a:lnTo>
                <a:lnTo>
                  <a:pt x="528395" y="3285086"/>
                </a:lnTo>
                <a:lnTo>
                  <a:pt x="527965" y="3290166"/>
                </a:lnTo>
                <a:cubicBezTo>
                  <a:pt x="527965" y="3298449"/>
                  <a:pt x="528142" y="3306682"/>
                  <a:pt x="530049" y="3314794"/>
                </a:cubicBezTo>
                <a:cubicBezTo>
                  <a:pt x="529872" y="3323297"/>
                  <a:pt x="530775" y="3331587"/>
                  <a:pt x="532157" y="3339708"/>
                </a:cubicBezTo>
                <a:cubicBezTo>
                  <a:pt x="550979" y="3580884"/>
                  <a:pt x="721914" y="3768836"/>
                  <a:pt x="929692" y="3768836"/>
                </a:cubicBezTo>
                <a:cubicBezTo>
                  <a:pt x="930239" y="3768836"/>
                  <a:pt x="930786" y="3768835"/>
                  <a:pt x="931331" y="3768639"/>
                </a:cubicBezTo>
                <a:lnTo>
                  <a:pt x="931331" y="3822203"/>
                </a:lnTo>
                <a:cubicBezTo>
                  <a:pt x="739757" y="3822203"/>
                  <a:pt x="598112" y="3773911"/>
                  <a:pt x="507975" y="3678638"/>
                </a:cubicBezTo>
                <a:cubicBezTo>
                  <a:pt x="417575" y="3582577"/>
                  <a:pt x="372901" y="3410141"/>
                  <a:pt x="372901" y="3162642"/>
                </a:cubicBezTo>
                <a:lnTo>
                  <a:pt x="372901" y="2435365"/>
                </a:lnTo>
                <a:cubicBezTo>
                  <a:pt x="372901" y="2299674"/>
                  <a:pt x="350301" y="2189965"/>
                  <a:pt x="304838" y="2105453"/>
                </a:cubicBezTo>
                <a:cubicBezTo>
                  <a:pt x="260163" y="2021204"/>
                  <a:pt x="158200" y="1972649"/>
                  <a:pt x="0" y="1961888"/>
                </a:cubicBezTo>
                <a:lnTo>
                  <a:pt x="0" y="1860316"/>
                </a:lnTo>
                <a:cubicBezTo>
                  <a:pt x="146638" y="1837744"/>
                  <a:pt x="245710" y="1792339"/>
                  <a:pt x="296166" y="1724624"/>
                </a:cubicBezTo>
                <a:cubicBezTo>
                  <a:pt x="347410" y="1657434"/>
                  <a:pt x="372901" y="1544052"/>
                  <a:pt x="372901" y="1386838"/>
                </a:cubicBezTo>
                <a:lnTo>
                  <a:pt x="372901" y="659562"/>
                </a:lnTo>
                <a:cubicBezTo>
                  <a:pt x="372901" y="411275"/>
                  <a:pt x="417575" y="239626"/>
                  <a:pt x="507975" y="143566"/>
                </a:cubicBezTo>
                <a:cubicBezTo>
                  <a:pt x="598112" y="47505"/>
                  <a:pt x="739757" y="0"/>
                  <a:pt x="931331" y="0"/>
                </a:cubicBezTo>
                <a:close/>
              </a:path>
            </a:pathLst>
          </a:custGeom>
          <a:gradFill flip="none" rotWithShape="1">
            <a:gsLst>
              <a:gs pos="0">
                <a:sysClr val="window" lastClr="FFFFFF"/>
              </a:gs>
              <a:gs pos="100000">
                <a:sysClr val="window" lastClr="FFFFFF">
                  <a:lumMod val="85000"/>
                </a:sysClr>
              </a:gs>
            </a:gsLst>
            <a:lin ang="0" scaled="1"/>
            <a:tileRect/>
          </a:gradFill>
          <a:ln w="12700" cap="flat" cmpd="sng" algn="ctr">
            <a:solidFill>
              <a:schemeClr val="bg2">
                <a:lumMod val="75000"/>
              </a:schemeClr>
            </a:solidFill>
            <a:prstDash val="solid"/>
          </a:ln>
          <a:effectLst/>
        </p:spPr>
        <p:txBody>
          <a:bodyPr rtlCol="0" anchor="ctr"/>
          <a:lstStyle/>
          <a:p>
            <a:pPr algn="ctr" defTabSz="1204813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372" kern="0" dirty="0">
              <a:solidFill>
                <a:sysClr val="window" lastClr="FFFFFF"/>
              </a:solidFill>
              <a:latin typeface="Calibri"/>
              <a:ea typeface="宋体"/>
            </a:endParaRPr>
          </a:p>
        </p:txBody>
      </p:sp>
      <p:grpSp>
        <p:nvGrpSpPr>
          <p:cNvPr id="23" name="组合 48"/>
          <p:cNvGrpSpPr/>
          <p:nvPr/>
        </p:nvGrpSpPr>
        <p:grpSpPr>
          <a:xfrm>
            <a:off x="8982751" y="3294387"/>
            <a:ext cx="3953257" cy="564757"/>
            <a:chOff x="3610495" y="1059582"/>
            <a:chExt cx="4201692" cy="599235"/>
          </a:xfrm>
          <a:effectLst/>
        </p:grpSpPr>
        <p:grpSp>
          <p:nvGrpSpPr>
            <p:cNvPr id="28" name="组合 49"/>
            <p:cNvGrpSpPr/>
            <p:nvPr/>
          </p:nvGrpSpPr>
          <p:grpSpPr>
            <a:xfrm>
              <a:off x="3610495" y="1059582"/>
              <a:ext cx="4201692" cy="599235"/>
              <a:chOff x="4050421" y="1170041"/>
              <a:chExt cx="3761939" cy="536519"/>
            </a:xfrm>
          </p:grpSpPr>
          <p:sp>
            <p:nvSpPr>
              <p:cNvPr id="83" name="圆角矩形 51"/>
              <p:cNvSpPr/>
              <p:nvPr/>
            </p:nvSpPr>
            <p:spPr>
              <a:xfrm>
                <a:off x="4139952" y="1170041"/>
                <a:ext cx="3672408" cy="536519"/>
              </a:xfrm>
              <a:prstGeom prst="roundRect">
                <a:avLst>
                  <a:gd name="adj" fmla="val 50000"/>
                </a:avLst>
              </a:prstGeom>
              <a:gradFill flip="none" rotWithShape="1">
                <a:gsLst>
                  <a:gs pos="45000">
                    <a:sysClr val="window" lastClr="FFFFFF"/>
                  </a:gs>
                  <a:gs pos="100000">
                    <a:sysClr val="window" lastClr="FFFFFF">
                      <a:lumMod val="85000"/>
                    </a:sysClr>
                  </a:gs>
                </a:gsLst>
                <a:lin ang="18000000" scaled="0"/>
                <a:tileRect/>
              </a:gradFill>
              <a:ln w="6350" cap="flat" cmpd="sng" algn="ctr">
                <a:gradFill>
                  <a:gsLst>
                    <a:gs pos="0">
                      <a:sysClr val="window" lastClr="FFFFFF">
                        <a:lumMod val="85000"/>
                      </a:sysClr>
                    </a:gs>
                    <a:gs pos="100000">
                      <a:sysClr val="window" lastClr="FFFFFF"/>
                    </a:gs>
                  </a:gsLst>
                  <a:lin ang="17400000" scaled="0"/>
                </a:gradFill>
                <a:prstDash val="solid"/>
              </a:ln>
              <a:effectLst>
                <a:outerShdw blurRad="152400" dist="38100" dir="8100000" algn="tr" rotWithShape="0">
                  <a:prstClr val="black">
                    <a:alpha val="34000"/>
                  </a:prstClr>
                </a:outerShdw>
              </a:effectLst>
            </p:spPr>
            <p:txBody>
              <a:bodyPr rtlCol="0" anchor="ctr"/>
              <a:lstStyle/>
              <a:p>
                <a:pPr algn="ctr" defTabSz="1204813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83" kern="0">
                  <a:solidFill>
                    <a:sysClr val="windowText" lastClr="000000">
                      <a:lumMod val="65000"/>
                      <a:lumOff val="35000"/>
                    </a:sys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84" name="圆角矩形 113"/>
              <p:cNvSpPr/>
              <p:nvPr/>
            </p:nvSpPr>
            <p:spPr>
              <a:xfrm>
                <a:off x="5931371" y="1250029"/>
                <a:ext cx="1789931" cy="389241"/>
              </a:xfrm>
              <a:custGeom>
                <a:avLst/>
                <a:gdLst/>
                <a:ahLst/>
                <a:cxnLst/>
                <a:rect l="l" t="t" r="r" b="b"/>
                <a:pathLst>
                  <a:path w="3005287" h="389240">
                    <a:moveTo>
                      <a:pt x="0" y="0"/>
                    </a:moveTo>
                    <a:lnTo>
                      <a:pt x="535610" y="0"/>
                    </a:lnTo>
                    <a:lnTo>
                      <a:pt x="792088" y="0"/>
                    </a:lnTo>
                    <a:lnTo>
                      <a:pt x="2810667" y="0"/>
                    </a:lnTo>
                    <a:cubicBezTo>
                      <a:pt x="2918153" y="0"/>
                      <a:pt x="3005287" y="87134"/>
                      <a:pt x="3005287" y="194620"/>
                    </a:cubicBezTo>
                    <a:lnTo>
                      <a:pt x="3005286" y="194620"/>
                    </a:lnTo>
                    <a:cubicBezTo>
                      <a:pt x="3005286" y="302106"/>
                      <a:pt x="2918152" y="389240"/>
                      <a:pt x="2810666" y="389240"/>
                    </a:cubicBezTo>
                    <a:lnTo>
                      <a:pt x="535610" y="389239"/>
                    </a:lnTo>
                    <a:lnTo>
                      <a:pt x="0" y="389239"/>
                    </a:lnTo>
                    <a:close/>
                  </a:path>
                </a:pathLst>
              </a:custGeom>
              <a:solidFill>
                <a:schemeClr val="accent4"/>
              </a:solidFill>
              <a:ln w="6350" cap="flat" cmpd="sng" algn="ctr">
                <a:noFill/>
                <a:prstDash val="solid"/>
              </a:ln>
              <a:effectLst>
                <a:innerShdw blurRad="63500" dist="50800" dir="16200000">
                  <a:prstClr val="black">
                    <a:alpha val="32000"/>
                  </a:prstClr>
                </a:innerShdw>
              </a:effectLst>
            </p:spPr>
            <p:txBody>
              <a:bodyPr rtlCol="0" anchor="ctr"/>
              <a:lstStyle/>
              <a:p>
                <a:pPr algn="ctr" defTabSz="1204813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83" kern="0" dirty="0">
                  <a:solidFill>
                    <a:sysClr val="windowText" lastClr="000000">
                      <a:lumMod val="65000"/>
                      <a:lumOff val="35000"/>
                    </a:sys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85" name="TextBox 84"/>
              <p:cNvSpPr txBox="1"/>
              <p:nvPr/>
            </p:nvSpPr>
            <p:spPr>
              <a:xfrm>
                <a:off x="4050421" y="1253634"/>
                <a:ext cx="2060131" cy="35744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 defTabSz="1204813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ru-RU" altLang="zh-CN" sz="1845" b="1" kern="0" dirty="0">
                    <a:solidFill>
                      <a:srgbClr val="7CB554"/>
                    </a:solidFill>
                    <a:effectLst>
                      <a:innerShdw blurRad="63500" dist="50800" dir="10800000">
                        <a:prstClr val="black">
                          <a:alpha val="50000"/>
                        </a:prstClr>
                      </a:innerShdw>
                    </a:effectLst>
                    <a:latin typeface="Liberation Serif" pitchFamily="18" charset="0"/>
                    <a:ea typeface="Microsoft YaHei" pitchFamily="34" charset="-122"/>
                  </a:rPr>
                  <a:t>1 177,3 млн. руб.</a:t>
                </a:r>
                <a:endParaRPr lang="zh-CN" altLang="en-US" sz="1845" b="1" kern="0" dirty="0">
                  <a:solidFill>
                    <a:srgbClr val="7CB554"/>
                  </a:solidFill>
                  <a:effectLst>
                    <a:innerShdw blurRad="63500" dist="50800" dir="10800000">
                      <a:prstClr val="black">
                        <a:alpha val="50000"/>
                      </a:prstClr>
                    </a:innerShdw>
                  </a:effectLst>
                  <a:latin typeface="Liberation Serif" pitchFamily="18" charset="0"/>
                  <a:ea typeface="Microsoft YaHei" pitchFamily="34" charset="-122"/>
                </a:endParaRPr>
              </a:p>
            </p:txBody>
          </p:sp>
        </p:grpSp>
        <p:sp>
          <p:nvSpPr>
            <p:cNvPr id="82" name="TextBox 81"/>
            <p:cNvSpPr txBox="1"/>
            <p:nvPr/>
          </p:nvSpPr>
          <p:spPr>
            <a:xfrm>
              <a:off x="5811403" y="1159455"/>
              <a:ext cx="2000782" cy="39922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>
                <a:defRPr/>
              </a:pPr>
              <a:r>
                <a:rPr lang="ru-RU" altLang="zh-CN" sz="1845" b="1" kern="0" dirty="0">
                  <a:solidFill>
                    <a:sysClr val="window" lastClr="FFFFFF"/>
                  </a:solidFill>
                  <a:latin typeface="Liberation Serif" pitchFamily="18" charset="0"/>
                  <a:ea typeface="微软雅黑" panose="020B0503020204020204" pitchFamily="34" charset="-122"/>
                </a:rPr>
                <a:t>СУБСИДИИ</a:t>
              </a:r>
              <a:endParaRPr lang="zh-CN" altLang="en-US" sz="1845" b="1" kern="0" dirty="0">
                <a:solidFill>
                  <a:sysClr val="window" lastClr="FFFFFF"/>
                </a:solidFill>
                <a:latin typeface="Liberation Serif" pitchFamily="18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9" name="组合 36"/>
          <p:cNvGrpSpPr/>
          <p:nvPr/>
        </p:nvGrpSpPr>
        <p:grpSpPr>
          <a:xfrm>
            <a:off x="9076835" y="3953269"/>
            <a:ext cx="3859173" cy="560525"/>
            <a:chOff x="3720963" y="2324916"/>
            <a:chExt cx="4116576" cy="599235"/>
          </a:xfrm>
          <a:effectLst/>
        </p:grpSpPr>
        <p:grpSp>
          <p:nvGrpSpPr>
            <p:cNvPr id="16384" name="组合 37"/>
            <p:cNvGrpSpPr/>
            <p:nvPr/>
          </p:nvGrpSpPr>
          <p:grpSpPr>
            <a:xfrm>
              <a:off x="3720963" y="2324916"/>
              <a:ext cx="4101695" cy="599235"/>
              <a:chOff x="4139952" y="1170041"/>
              <a:chExt cx="3672408" cy="536519"/>
            </a:xfrm>
          </p:grpSpPr>
          <p:sp>
            <p:nvSpPr>
              <p:cNvPr id="90" name="圆角矩形 39"/>
              <p:cNvSpPr/>
              <p:nvPr/>
            </p:nvSpPr>
            <p:spPr>
              <a:xfrm>
                <a:off x="4139952" y="1170041"/>
                <a:ext cx="3672408" cy="536519"/>
              </a:xfrm>
              <a:prstGeom prst="roundRect">
                <a:avLst>
                  <a:gd name="adj" fmla="val 50000"/>
                </a:avLst>
              </a:prstGeom>
              <a:gradFill flip="none" rotWithShape="1">
                <a:gsLst>
                  <a:gs pos="45000">
                    <a:sysClr val="window" lastClr="FFFFFF"/>
                  </a:gs>
                  <a:gs pos="100000">
                    <a:sysClr val="window" lastClr="FFFFFF">
                      <a:lumMod val="85000"/>
                    </a:sysClr>
                  </a:gs>
                </a:gsLst>
                <a:lin ang="18000000" scaled="0"/>
                <a:tileRect/>
              </a:gradFill>
              <a:ln w="6350" cap="flat" cmpd="sng" algn="ctr">
                <a:gradFill>
                  <a:gsLst>
                    <a:gs pos="0">
                      <a:sysClr val="window" lastClr="FFFFFF">
                        <a:lumMod val="85000"/>
                      </a:sysClr>
                    </a:gs>
                    <a:gs pos="100000">
                      <a:sysClr val="window" lastClr="FFFFFF"/>
                    </a:gs>
                  </a:gsLst>
                  <a:lin ang="17400000" scaled="0"/>
                </a:gradFill>
                <a:prstDash val="solid"/>
              </a:ln>
              <a:effectLst>
                <a:outerShdw blurRad="152400" dist="38100" dir="8100000" algn="tr" rotWithShape="0">
                  <a:prstClr val="black">
                    <a:alpha val="34000"/>
                  </a:prstClr>
                </a:outerShdw>
              </a:effectLst>
            </p:spPr>
            <p:txBody>
              <a:bodyPr rtlCol="0" anchor="ctr"/>
              <a:lstStyle/>
              <a:p>
                <a:pPr algn="ctr" defTabSz="1204813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83" kern="0">
                  <a:solidFill>
                    <a:sysClr val="windowText" lastClr="000000">
                      <a:lumMod val="65000"/>
                      <a:lumOff val="35000"/>
                    </a:sys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91" name="圆角矩形 113"/>
              <p:cNvSpPr/>
              <p:nvPr/>
            </p:nvSpPr>
            <p:spPr>
              <a:xfrm>
                <a:off x="5937870" y="1250028"/>
                <a:ext cx="1783435" cy="389242"/>
              </a:xfrm>
              <a:custGeom>
                <a:avLst/>
                <a:gdLst/>
                <a:ahLst/>
                <a:cxnLst/>
                <a:rect l="l" t="t" r="r" b="b"/>
                <a:pathLst>
                  <a:path w="3005287" h="389240">
                    <a:moveTo>
                      <a:pt x="0" y="0"/>
                    </a:moveTo>
                    <a:lnTo>
                      <a:pt x="535610" y="0"/>
                    </a:lnTo>
                    <a:lnTo>
                      <a:pt x="792088" y="0"/>
                    </a:lnTo>
                    <a:lnTo>
                      <a:pt x="2810667" y="0"/>
                    </a:lnTo>
                    <a:cubicBezTo>
                      <a:pt x="2918153" y="0"/>
                      <a:pt x="3005287" y="87134"/>
                      <a:pt x="3005287" y="194620"/>
                    </a:cubicBezTo>
                    <a:lnTo>
                      <a:pt x="3005286" y="194620"/>
                    </a:lnTo>
                    <a:cubicBezTo>
                      <a:pt x="3005286" y="302106"/>
                      <a:pt x="2918152" y="389240"/>
                      <a:pt x="2810666" y="389240"/>
                    </a:cubicBezTo>
                    <a:lnTo>
                      <a:pt x="535610" y="389239"/>
                    </a:lnTo>
                    <a:lnTo>
                      <a:pt x="0" y="389239"/>
                    </a:lnTo>
                    <a:close/>
                  </a:path>
                </a:pathLst>
              </a:custGeom>
              <a:solidFill>
                <a:schemeClr val="accent4">
                  <a:lumMod val="75000"/>
                </a:schemeClr>
              </a:solidFill>
              <a:ln w="6350" cap="flat" cmpd="sng" algn="ctr">
                <a:noFill/>
                <a:prstDash val="solid"/>
              </a:ln>
              <a:effectLst>
                <a:innerShdw blurRad="63500" dist="50800" dir="16200000">
                  <a:prstClr val="black">
                    <a:alpha val="32000"/>
                  </a:prstClr>
                </a:innerShdw>
              </a:effectLst>
            </p:spPr>
            <p:txBody>
              <a:bodyPr rtlCol="0" anchor="ctr"/>
              <a:lstStyle/>
              <a:p>
                <a:pPr algn="ctr" defTabSz="1204813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83" kern="0">
                  <a:solidFill>
                    <a:sysClr val="windowText" lastClr="000000">
                      <a:lumMod val="65000"/>
                      <a:lumOff val="35000"/>
                    </a:sys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92" name="TextBox 91"/>
              <p:cNvSpPr txBox="1"/>
              <p:nvPr/>
            </p:nvSpPr>
            <p:spPr>
              <a:xfrm>
                <a:off x="4139953" y="1260133"/>
                <a:ext cx="1887854" cy="36014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defTabSz="1204813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ru-RU" altLang="zh-CN" sz="1845" b="1" kern="0" dirty="0">
                    <a:solidFill>
                      <a:schemeClr val="accent5"/>
                    </a:solidFill>
                    <a:effectLst>
                      <a:innerShdw blurRad="63500" dist="50800" dir="10800000">
                        <a:prstClr val="black">
                          <a:alpha val="50000"/>
                        </a:prstClr>
                      </a:innerShdw>
                    </a:effectLst>
                    <a:latin typeface="Liberation Serif" pitchFamily="18" charset="0"/>
                    <a:ea typeface="微软雅黑" panose="020B0503020204020204" pitchFamily="34" charset="-122"/>
                  </a:rPr>
                  <a:t>3 836,0 млн. руб.</a:t>
                </a:r>
                <a:endParaRPr lang="zh-CN" altLang="en-US" sz="1845" b="1" kern="0" dirty="0">
                  <a:solidFill>
                    <a:schemeClr val="accent5"/>
                  </a:solidFill>
                  <a:effectLst>
                    <a:innerShdw blurRad="63500" dist="50800" dir="10800000">
                      <a:prstClr val="black">
                        <a:alpha val="50000"/>
                      </a:prstClr>
                    </a:innerShdw>
                  </a:effectLst>
                  <a:latin typeface="Liberation Serif" pitchFamily="18" charset="0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89" name="TextBox 88"/>
            <p:cNvSpPr txBox="1"/>
            <p:nvPr/>
          </p:nvSpPr>
          <p:spPr>
            <a:xfrm>
              <a:off x="5729094" y="2425543"/>
              <a:ext cx="2108445" cy="4022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>
                <a:defRPr/>
              </a:pPr>
              <a:r>
                <a:rPr lang="ru-RU" altLang="zh-CN" sz="1845" b="1" kern="0" dirty="0">
                  <a:solidFill>
                    <a:sysClr val="window" lastClr="FFFFFF"/>
                  </a:solidFill>
                  <a:latin typeface="Liberation Serif" pitchFamily="18" charset="0"/>
                  <a:ea typeface="微软雅黑" panose="020B0503020204020204" pitchFamily="34" charset="-122"/>
                </a:rPr>
                <a:t>СУБВЕНЦИИ</a:t>
              </a:r>
              <a:endParaRPr lang="zh-CN" altLang="en-US" sz="1845" b="1" kern="0" dirty="0">
                <a:solidFill>
                  <a:sysClr val="window" lastClr="FFFFFF"/>
                </a:solidFill>
                <a:latin typeface="Liberation Serif" pitchFamily="18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6385" name="组合 42"/>
          <p:cNvGrpSpPr/>
          <p:nvPr/>
        </p:nvGrpSpPr>
        <p:grpSpPr>
          <a:xfrm>
            <a:off x="8982753" y="4612153"/>
            <a:ext cx="3953261" cy="548091"/>
            <a:chOff x="3609661" y="3590238"/>
            <a:chExt cx="4236611" cy="599241"/>
          </a:xfrm>
          <a:effectLst/>
        </p:grpSpPr>
        <p:grpSp>
          <p:nvGrpSpPr>
            <p:cNvPr id="16386" name="组合 43"/>
            <p:cNvGrpSpPr/>
            <p:nvPr/>
          </p:nvGrpSpPr>
          <p:grpSpPr>
            <a:xfrm>
              <a:off x="3609661" y="3590244"/>
              <a:ext cx="4202526" cy="599235"/>
              <a:chOff x="4049674" y="1170037"/>
              <a:chExt cx="3762686" cy="536519"/>
            </a:xfrm>
          </p:grpSpPr>
          <p:sp>
            <p:nvSpPr>
              <p:cNvPr id="96" name="圆角矩形 45"/>
              <p:cNvSpPr/>
              <p:nvPr/>
            </p:nvSpPr>
            <p:spPr>
              <a:xfrm>
                <a:off x="4139952" y="1170037"/>
                <a:ext cx="3672408" cy="536519"/>
              </a:xfrm>
              <a:prstGeom prst="roundRect">
                <a:avLst>
                  <a:gd name="adj" fmla="val 50000"/>
                </a:avLst>
              </a:prstGeom>
              <a:gradFill flip="none" rotWithShape="1">
                <a:gsLst>
                  <a:gs pos="45000">
                    <a:sysClr val="window" lastClr="FFFFFF"/>
                  </a:gs>
                  <a:gs pos="100000">
                    <a:sysClr val="window" lastClr="FFFFFF">
                      <a:lumMod val="85000"/>
                    </a:sysClr>
                  </a:gs>
                </a:gsLst>
                <a:lin ang="18000000" scaled="0"/>
                <a:tileRect/>
              </a:gradFill>
              <a:ln w="6350" cap="flat" cmpd="sng" algn="ctr">
                <a:gradFill>
                  <a:gsLst>
                    <a:gs pos="0">
                      <a:sysClr val="window" lastClr="FFFFFF">
                        <a:lumMod val="85000"/>
                      </a:sysClr>
                    </a:gs>
                    <a:gs pos="100000">
                      <a:sysClr val="window" lastClr="FFFFFF"/>
                    </a:gs>
                  </a:gsLst>
                  <a:lin ang="17400000" scaled="0"/>
                </a:gradFill>
                <a:prstDash val="solid"/>
              </a:ln>
              <a:effectLst>
                <a:outerShdw blurRad="152400" dist="38100" dir="8100000" algn="tr" rotWithShape="0">
                  <a:prstClr val="black">
                    <a:alpha val="34000"/>
                  </a:prstClr>
                </a:outerShdw>
              </a:effectLst>
            </p:spPr>
            <p:txBody>
              <a:bodyPr rtlCol="0" anchor="ctr"/>
              <a:lstStyle/>
              <a:p>
                <a:pPr algn="ctr" defTabSz="1204813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83" kern="0">
                  <a:solidFill>
                    <a:sysClr val="windowText" lastClr="000000">
                      <a:lumMod val="65000"/>
                      <a:lumOff val="35000"/>
                    </a:sys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97" name="圆角矩形 113"/>
              <p:cNvSpPr/>
              <p:nvPr/>
            </p:nvSpPr>
            <p:spPr>
              <a:xfrm>
                <a:off x="5903249" y="1250027"/>
                <a:ext cx="1818056" cy="389241"/>
              </a:xfrm>
              <a:custGeom>
                <a:avLst/>
                <a:gdLst/>
                <a:ahLst/>
                <a:cxnLst/>
                <a:rect l="l" t="t" r="r" b="b"/>
                <a:pathLst>
                  <a:path w="3005287" h="389240">
                    <a:moveTo>
                      <a:pt x="0" y="0"/>
                    </a:moveTo>
                    <a:lnTo>
                      <a:pt x="535610" y="0"/>
                    </a:lnTo>
                    <a:lnTo>
                      <a:pt x="792088" y="0"/>
                    </a:lnTo>
                    <a:lnTo>
                      <a:pt x="2810667" y="0"/>
                    </a:lnTo>
                    <a:cubicBezTo>
                      <a:pt x="2918153" y="0"/>
                      <a:pt x="3005287" y="87134"/>
                      <a:pt x="3005287" y="194620"/>
                    </a:cubicBezTo>
                    <a:lnTo>
                      <a:pt x="3005286" y="194620"/>
                    </a:lnTo>
                    <a:cubicBezTo>
                      <a:pt x="3005286" y="302106"/>
                      <a:pt x="2918152" y="389240"/>
                      <a:pt x="2810666" y="389240"/>
                    </a:cubicBezTo>
                    <a:lnTo>
                      <a:pt x="535610" y="389239"/>
                    </a:lnTo>
                    <a:lnTo>
                      <a:pt x="0" y="389239"/>
                    </a:lnTo>
                    <a:close/>
                  </a:path>
                </a:pathLst>
              </a:custGeom>
              <a:solidFill>
                <a:schemeClr val="accent4">
                  <a:lumMod val="50000"/>
                </a:schemeClr>
              </a:solidFill>
              <a:ln w="6350" cap="flat" cmpd="sng" algn="ctr">
                <a:noFill/>
                <a:prstDash val="solid"/>
              </a:ln>
              <a:effectLst>
                <a:innerShdw blurRad="63500" dist="50800" dir="16200000">
                  <a:prstClr val="black">
                    <a:alpha val="32000"/>
                  </a:prstClr>
                </a:innerShdw>
              </a:effectLst>
            </p:spPr>
            <p:txBody>
              <a:bodyPr rtlCol="0" anchor="ctr"/>
              <a:lstStyle/>
              <a:p>
                <a:pPr algn="ctr" defTabSz="1204813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83" kern="0" dirty="0">
                  <a:solidFill>
                    <a:schemeClr val="accent6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98" name="TextBox 97"/>
              <p:cNvSpPr txBox="1"/>
              <p:nvPr/>
            </p:nvSpPr>
            <p:spPr>
              <a:xfrm>
                <a:off x="4049674" y="1262173"/>
                <a:ext cx="2077251" cy="36831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 defTabSz="1204813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ru-RU" altLang="zh-CN" sz="1845" b="1" kern="0" dirty="0">
                    <a:solidFill>
                      <a:schemeClr val="accent6">
                        <a:lumMod val="75000"/>
                      </a:schemeClr>
                    </a:solidFill>
                    <a:effectLst>
                      <a:innerShdw blurRad="63500" dist="50800" dir="10800000">
                        <a:prstClr val="black">
                          <a:alpha val="50000"/>
                        </a:prstClr>
                      </a:innerShdw>
                    </a:effectLst>
                    <a:latin typeface="Liberation Serif" pitchFamily="18" charset="0"/>
                    <a:ea typeface="微软雅黑" panose="020B0503020204020204" pitchFamily="34" charset="-122"/>
                  </a:rPr>
                  <a:t>660,6 млн. руб.</a:t>
                </a:r>
                <a:endParaRPr lang="zh-CN" altLang="en-US" sz="1845" b="1" kern="0" dirty="0">
                  <a:solidFill>
                    <a:schemeClr val="accent6">
                      <a:lumMod val="75000"/>
                    </a:schemeClr>
                  </a:solidFill>
                  <a:effectLst>
                    <a:innerShdw blurRad="63500" dist="50800" dir="10800000">
                      <a:prstClr val="black">
                        <a:alpha val="50000"/>
                      </a:prstClr>
                    </a:innerShdw>
                  </a:effectLst>
                  <a:latin typeface="Liberation Serif" pitchFamily="18" charset="0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95" name="TextBox 94"/>
            <p:cNvSpPr txBox="1"/>
            <p:nvPr/>
          </p:nvSpPr>
          <p:spPr>
            <a:xfrm>
              <a:off x="5581439" y="3590238"/>
              <a:ext cx="2264833" cy="5885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>
                <a:defRPr/>
              </a:pPr>
              <a:r>
                <a:rPr lang="ru-RU" altLang="zh-CN" sz="1449" b="1" kern="0" dirty="0">
                  <a:solidFill>
                    <a:sysClr val="window" lastClr="FFFFFF"/>
                  </a:solidFill>
                  <a:latin typeface="Liberation Serif" pitchFamily="18" charset="0"/>
                  <a:ea typeface="微软雅黑" panose="020B0503020204020204" pitchFamily="34" charset="-122"/>
                </a:rPr>
                <a:t>ИНЫЕ  МЕЖБЮДЖ.</a:t>
              </a:r>
            </a:p>
            <a:p>
              <a:pPr lvl="0">
                <a:defRPr/>
              </a:pPr>
              <a:r>
                <a:rPr lang="ru-RU" altLang="zh-CN" sz="1449" b="1" kern="0" dirty="0">
                  <a:solidFill>
                    <a:sysClr val="window" lastClr="FFFFFF"/>
                  </a:solidFill>
                  <a:latin typeface="Liberation Serif" pitchFamily="18" charset="0"/>
                  <a:ea typeface="微软雅黑" panose="020B0503020204020204" pitchFamily="34" charset="-122"/>
                </a:rPr>
                <a:t>ТРАНСФЕРТЫ</a:t>
              </a:r>
              <a:endParaRPr lang="zh-CN" altLang="en-US" sz="1449" b="1" kern="0" dirty="0">
                <a:solidFill>
                  <a:sysClr val="window" lastClr="FFFFFF"/>
                </a:solidFill>
                <a:latin typeface="Liberation Serif" pitchFamily="18" charset="0"/>
                <a:ea typeface="微软雅黑" panose="020B0503020204020204" pitchFamily="34" charset="-122"/>
              </a:endParaRPr>
            </a:p>
          </p:txBody>
        </p:sp>
      </p:grpSp>
      <p:sp>
        <p:nvSpPr>
          <p:cNvPr id="99" name="Freeform 5"/>
          <p:cNvSpPr>
            <a:spLocks/>
          </p:cNvSpPr>
          <p:nvPr/>
        </p:nvSpPr>
        <p:spPr bwMode="auto">
          <a:xfrm>
            <a:off x="8700372" y="2541375"/>
            <a:ext cx="564757" cy="2729659"/>
          </a:xfrm>
          <a:custGeom>
            <a:avLst/>
            <a:gdLst/>
            <a:ahLst/>
            <a:cxnLst/>
            <a:rect l="l" t="t" r="r" b="b"/>
            <a:pathLst>
              <a:path w="931331" h="3822203">
                <a:moveTo>
                  <a:pt x="931331" y="0"/>
                </a:moveTo>
                <a:lnTo>
                  <a:pt x="931331" y="43438"/>
                </a:lnTo>
                <a:lnTo>
                  <a:pt x="929692" y="43241"/>
                </a:lnTo>
                <a:cubicBezTo>
                  <a:pt x="720560" y="43241"/>
                  <a:pt x="548753" y="233651"/>
                  <a:pt x="531759" y="477070"/>
                </a:cubicBezTo>
                <a:cubicBezTo>
                  <a:pt x="531001" y="481589"/>
                  <a:pt x="530505" y="486178"/>
                  <a:pt x="530592" y="490864"/>
                </a:cubicBezTo>
                <a:lnTo>
                  <a:pt x="527965" y="521911"/>
                </a:lnTo>
                <a:cubicBezTo>
                  <a:pt x="527965" y="524355"/>
                  <a:pt x="527981" y="526795"/>
                  <a:pt x="528584" y="529223"/>
                </a:cubicBezTo>
                <a:cubicBezTo>
                  <a:pt x="525896" y="549213"/>
                  <a:pt x="525319" y="570030"/>
                  <a:pt x="525319" y="591585"/>
                </a:cubicBezTo>
                <a:lnTo>
                  <a:pt x="525319" y="1420695"/>
                </a:lnTo>
                <a:cubicBezTo>
                  <a:pt x="525319" y="1644311"/>
                  <a:pt x="418363" y="1909396"/>
                  <a:pt x="152419" y="1909396"/>
                </a:cubicBezTo>
                <a:lnTo>
                  <a:pt x="152419" y="1917007"/>
                </a:lnTo>
                <a:cubicBezTo>
                  <a:pt x="411268" y="1917007"/>
                  <a:pt x="525319" y="2180779"/>
                  <a:pt x="525319" y="2401508"/>
                </a:cubicBezTo>
                <a:lnTo>
                  <a:pt x="525319" y="3229831"/>
                </a:lnTo>
                <a:lnTo>
                  <a:pt x="528395" y="3285086"/>
                </a:lnTo>
                <a:lnTo>
                  <a:pt x="527965" y="3290166"/>
                </a:lnTo>
                <a:cubicBezTo>
                  <a:pt x="527965" y="3298449"/>
                  <a:pt x="528142" y="3306682"/>
                  <a:pt x="530049" y="3314794"/>
                </a:cubicBezTo>
                <a:cubicBezTo>
                  <a:pt x="529872" y="3323297"/>
                  <a:pt x="530775" y="3331587"/>
                  <a:pt x="532157" y="3339708"/>
                </a:cubicBezTo>
                <a:cubicBezTo>
                  <a:pt x="550979" y="3580884"/>
                  <a:pt x="721914" y="3768836"/>
                  <a:pt x="929692" y="3768836"/>
                </a:cubicBezTo>
                <a:cubicBezTo>
                  <a:pt x="930239" y="3768836"/>
                  <a:pt x="930786" y="3768835"/>
                  <a:pt x="931331" y="3768639"/>
                </a:cubicBezTo>
                <a:lnTo>
                  <a:pt x="931331" y="3822203"/>
                </a:lnTo>
                <a:cubicBezTo>
                  <a:pt x="739757" y="3822203"/>
                  <a:pt x="598112" y="3773911"/>
                  <a:pt x="507975" y="3678638"/>
                </a:cubicBezTo>
                <a:cubicBezTo>
                  <a:pt x="417575" y="3582577"/>
                  <a:pt x="372901" y="3410141"/>
                  <a:pt x="372901" y="3162642"/>
                </a:cubicBezTo>
                <a:lnTo>
                  <a:pt x="372901" y="2435365"/>
                </a:lnTo>
                <a:cubicBezTo>
                  <a:pt x="372901" y="2299674"/>
                  <a:pt x="350301" y="2189965"/>
                  <a:pt x="304838" y="2105453"/>
                </a:cubicBezTo>
                <a:cubicBezTo>
                  <a:pt x="260163" y="2021204"/>
                  <a:pt x="158200" y="1972649"/>
                  <a:pt x="0" y="1961888"/>
                </a:cubicBezTo>
                <a:lnTo>
                  <a:pt x="0" y="1860316"/>
                </a:lnTo>
                <a:cubicBezTo>
                  <a:pt x="146638" y="1837744"/>
                  <a:pt x="245710" y="1792339"/>
                  <a:pt x="296166" y="1724624"/>
                </a:cubicBezTo>
                <a:cubicBezTo>
                  <a:pt x="347410" y="1657434"/>
                  <a:pt x="372901" y="1544052"/>
                  <a:pt x="372901" y="1386838"/>
                </a:cubicBezTo>
                <a:lnTo>
                  <a:pt x="372901" y="659562"/>
                </a:lnTo>
                <a:cubicBezTo>
                  <a:pt x="372901" y="411275"/>
                  <a:pt x="417575" y="239626"/>
                  <a:pt x="507975" y="143566"/>
                </a:cubicBezTo>
                <a:cubicBezTo>
                  <a:pt x="598112" y="47505"/>
                  <a:pt x="739757" y="0"/>
                  <a:pt x="931331" y="0"/>
                </a:cubicBezTo>
                <a:close/>
              </a:path>
            </a:pathLst>
          </a:custGeom>
          <a:gradFill flip="none" rotWithShape="1">
            <a:gsLst>
              <a:gs pos="0">
                <a:sysClr val="window" lastClr="FFFFFF"/>
              </a:gs>
              <a:gs pos="100000">
                <a:sysClr val="window" lastClr="FFFFFF">
                  <a:lumMod val="85000"/>
                </a:sysClr>
              </a:gs>
            </a:gsLst>
            <a:lin ang="0" scaled="1"/>
            <a:tileRect/>
          </a:gradFill>
          <a:ln w="12700" cap="flat" cmpd="sng" algn="ctr">
            <a:solidFill>
              <a:schemeClr val="bg2">
                <a:lumMod val="75000"/>
              </a:schemeClr>
            </a:solidFill>
            <a:prstDash val="solid"/>
          </a:ln>
          <a:effectLst/>
        </p:spPr>
        <p:txBody>
          <a:bodyPr rtlCol="0" anchor="ctr"/>
          <a:lstStyle/>
          <a:p>
            <a:pPr algn="ctr" defTabSz="1204813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372" kern="0" dirty="0">
              <a:solidFill>
                <a:sysClr val="window" lastClr="FFFFFF"/>
              </a:solidFill>
              <a:latin typeface="Calibri"/>
              <a:ea typeface="宋体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2" presetClass="entr" presetSubtype="8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2" presetClass="entr" presetSubtype="8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100"/>
                            </p:stCondLst>
                            <p:childTnLst>
                              <p:par>
                                <p:cTn id="3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600"/>
                            </p:stCondLst>
                            <p:childTnLst>
                              <p:par>
                                <p:cTn id="4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100"/>
                            </p:stCondLst>
                            <p:childTnLst>
                              <p:par>
                                <p:cTn id="47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600"/>
                            </p:stCondLst>
                            <p:childTnLst>
                              <p:par>
                                <p:cTn id="5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100"/>
                            </p:stCondLst>
                            <p:childTnLst>
                              <p:par>
                                <p:cTn id="60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2" presetClass="entr" presetSubtype="8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2" presetClass="entr" presetSubtype="8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/>
                                        <p:tgtEl>
                                          <p:spTgt spid="163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163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70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/>
      <p:bldP spid="46" grpId="0"/>
      <p:bldP spid="40" grpId="0" animBg="1"/>
      <p:bldP spid="9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61" name="Дата 5"/>
          <p:cNvSpPr>
            <a:spLocks noGrp="1"/>
          </p:cNvSpPr>
          <p:nvPr>
            <p:ph type="dt" sz="half" idx="10"/>
          </p:nvPr>
        </p:nvSpPr>
        <p:spPr bwMode="auto">
          <a:xfrm>
            <a:off x="1076152" y="8188946"/>
            <a:ext cx="1562525" cy="564757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algn="ctr"/>
            <a:r>
              <a:rPr lang="ru-RU" sz="2108" b="1" dirty="0">
                <a:solidFill>
                  <a:schemeClr val="tx1"/>
                </a:solidFill>
                <a:latin typeface="Liberation Serif" pitchFamily="18" charset="0"/>
                <a:cs typeface="Times New Roman" pitchFamily="18" charset="0"/>
              </a:rPr>
              <a:t>202</a:t>
            </a:r>
            <a:r>
              <a:rPr lang="en-US" sz="2108" b="1" dirty="0">
                <a:solidFill>
                  <a:schemeClr val="tx1"/>
                </a:solidFill>
                <a:latin typeface="Liberation Serif" pitchFamily="18" charset="0"/>
                <a:cs typeface="Times New Roman" pitchFamily="18" charset="0"/>
              </a:rPr>
              <a:t>5</a:t>
            </a:r>
            <a:r>
              <a:rPr lang="ru-RU" sz="2108" b="1" dirty="0">
                <a:solidFill>
                  <a:schemeClr val="tx1"/>
                </a:solidFill>
                <a:latin typeface="Liberation Serif" pitchFamily="18" charset="0"/>
                <a:cs typeface="Times New Roman" pitchFamily="18" charset="0"/>
              </a:rPr>
              <a:t> год</a:t>
            </a:r>
          </a:p>
        </p:txBody>
      </p:sp>
      <p:sp>
        <p:nvSpPr>
          <p:cNvPr id="19464" name="Дата 5"/>
          <p:cNvSpPr txBox="1">
            <a:spLocks/>
          </p:cNvSpPr>
          <p:nvPr/>
        </p:nvSpPr>
        <p:spPr bwMode="auto">
          <a:xfrm>
            <a:off x="11086965" y="8094820"/>
            <a:ext cx="1750735" cy="6651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20467" tIns="60234" rIns="120467" bIns="60234" anchor="ctr"/>
          <a:lstStyle/>
          <a:p>
            <a:pPr algn="ctr"/>
            <a:r>
              <a:rPr lang="en-US" sz="2108" b="1" dirty="0">
                <a:latin typeface="Times New Roman" pitchFamily="18" charset="0"/>
                <a:cs typeface="Times New Roman" pitchFamily="18" charset="0"/>
              </a:rPr>
              <a:t>5</a:t>
            </a:r>
            <a:endParaRPr lang="ru-RU" sz="2108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Скругленный прямоугольник 4"/>
          <p:cNvSpPr/>
          <p:nvPr/>
        </p:nvSpPr>
        <p:spPr>
          <a:xfrm>
            <a:off x="7759111" y="847105"/>
            <a:ext cx="4839653" cy="103538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lIns="60240" rIns="60240" spcCol="1270" anchor="ctr"/>
          <a:lstStyle/>
          <a:p>
            <a:pPr algn="ctr" eaLnBrk="0" hangingPunct="0"/>
            <a:r>
              <a:rPr lang="ru-RU" altLang="ru-RU" sz="2635" b="1" dirty="0">
                <a:solidFill>
                  <a:schemeClr val="accent5">
                    <a:lumMod val="75000"/>
                  </a:schemeClr>
                </a:solidFill>
                <a:latin typeface="Liberation Serif" pitchFamily="18" charset="0"/>
              </a:rPr>
              <a:t>Структура расходной части бюджета</a:t>
            </a:r>
            <a:endParaRPr lang="ru-RU" altLang="ru-RU" sz="2635" b="1" dirty="0">
              <a:solidFill>
                <a:schemeClr val="accent5">
                  <a:lumMod val="75000"/>
                </a:schemeClr>
              </a:solidFill>
              <a:latin typeface="Liberation Serif" pitchFamily="18" charset="0"/>
              <a:cs typeface="Times New Roman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1025993" y="8027862"/>
            <a:ext cx="1710993" cy="73209"/>
          </a:xfrm>
          <a:prstGeom prst="rect">
            <a:avLst/>
          </a:prstGeom>
          <a:solidFill>
            <a:schemeClr val="accent2"/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113" tIns="47058" rIns="94113" bIns="47058" anchor="ctr"/>
          <a:lstStyle/>
          <a:p>
            <a:pPr algn="ctr">
              <a:defRPr/>
            </a:pPr>
            <a:endParaRPr lang="ru-RU" dirty="0"/>
          </a:p>
        </p:txBody>
      </p:sp>
      <p:sp>
        <p:nvSpPr>
          <p:cNvPr id="17" name="Прямоугольник 16"/>
          <p:cNvSpPr/>
          <p:nvPr/>
        </p:nvSpPr>
        <p:spPr>
          <a:xfrm>
            <a:off x="11086965" y="8027862"/>
            <a:ext cx="1710993" cy="73209"/>
          </a:xfrm>
          <a:prstGeom prst="rect">
            <a:avLst/>
          </a:prstGeom>
          <a:solidFill>
            <a:schemeClr val="accent2"/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113" tIns="47058" rIns="94113" bIns="47058" anchor="ctr"/>
          <a:lstStyle/>
          <a:p>
            <a:pPr algn="ctr">
              <a:defRPr/>
            </a:pPr>
            <a:endParaRPr lang="ru-RU" dirty="0"/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22052491"/>
              </p:ext>
            </p:extLst>
          </p:nvPr>
        </p:nvGraphicFramePr>
        <p:xfrm>
          <a:off x="1076152" y="2353122"/>
          <a:ext cx="11721806" cy="553899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907831">
                  <a:extLst>
                    <a:ext uri="{9D8B030D-6E8A-4147-A177-3AD203B41FA5}">
                      <a16:colId xmlns:a16="http://schemas.microsoft.com/office/drawing/2014/main" val="727687368"/>
                    </a:ext>
                  </a:extLst>
                </a:gridCol>
                <a:gridCol w="5813975">
                  <a:extLst>
                    <a:ext uri="{9D8B030D-6E8A-4147-A177-3AD203B41FA5}">
                      <a16:colId xmlns:a16="http://schemas.microsoft.com/office/drawing/2014/main" val="514730633"/>
                    </a:ext>
                  </a:extLst>
                </a:gridCol>
              </a:tblGrid>
              <a:tr h="719765">
                <a:tc>
                  <a:txBody>
                    <a:bodyPr/>
                    <a:lstStyle/>
                    <a:p>
                      <a:pPr marL="358775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0" dirty="0">
                          <a:solidFill>
                            <a:schemeClr val="tx1"/>
                          </a:solidFill>
                          <a:latin typeface="Liberation Serif" pitchFamily="18" charset="0"/>
                          <a:cs typeface="Times New Roman" panose="02020603050405020304" pitchFamily="18" charset="0"/>
                        </a:rPr>
                        <a:t>Расходы на решение общегосударственных вопросов</a:t>
                      </a:r>
                      <a:r>
                        <a:rPr lang="ru-RU" sz="1800" b="0" baseline="0" dirty="0">
                          <a:solidFill>
                            <a:schemeClr val="tx1"/>
                          </a:solidFill>
                          <a:latin typeface="Liberation Serif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dirty="0">
                          <a:solidFill>
                            <a:schemeClr val="tx1"/>
                          </a:solidFill>
                          <a:latin typeface="Liberation Serif" pitchFamily="18" charset="0"/>
                          <a:cs typeface="Times New Roman" panose="02020603050405020304" pitchFamily="18" charset="0"/>
                        </a:rPr>
                        <a:t>исполнены в сумме </a:t>
                      </a:r>
                      <a:r>
                        <a:rPr lang="en-US" sz="1800" b="0" dirty="0">
                          <a:solidFill>
                            <a:schemeClr val="tx1"/>
                          </a:solidFill>
                          <a:latin typeface="Liberation Serif" pitchFamily="18" charset="0"/>
                          <a:cs typeface="Times New Roman" panose="02020603050405020304" pitchFamily="18" charset="0"/>
                        </a:rPr>
                        <a:t>473</a:t>
                      </a:r>
                      <a:r>
                        <a:rPr lang="ru-RU" sz="1800" b="0" dirty="0">
                          <a:solidFill>
                            <a:schemeClr val="tx1"/>
                          </a:solidFill>
                          <a:latin typeface="Liberation Serif" pitchFamily="18" charset="0"/>
                          <a:cs typeface="Times New Roman" panose="02020603050405020304" pitchFamily="18" charset="0"/>
                        </a:rPr>
                        <a:t>,</a:t>
                      </a:r>
                      <a:r>
                        <a:rPr lang="en-US" sz="1800" b="0" dirty="0">
                          <a:solidFill>
                            <a:schemeClr val="tx1"/>
                          </a:solidFill>
                          <a:latin typeface="Liberation Serif" pitchFamily="18" charset="0"/>
                          <a:cs typeface="Times New Roman" panose="02020603050405020304" pitchFamily="18" charset="0"/>
                        </a:rPr>
                        <a:t>3</a:t>
                      </a:r>
                      <a:r>
                        <a:rPr lang="ru-RU" sz="1800" b="0" dirty="0">
                          <a:solidFill>
                            <a:schemeClr val="tx1"/>
                          </a:solidFill>
                          <a:latin typeface="Liberation Serif" pitchFamily="18" charset="0"/>
                          <a:cs typeface="Times New Roman" panose="02020603050405020304" pitchFamily="18" charset="0"/>
                        </a:rPr>
                        <a:t> млн. руб.</a:t>
                      </a:r>
                    </a:p>
                  </a:txBody>
                  <a:tcPr marL="120481" marR="120481" marT="60240" marB="6024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58775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0" dirty="0">
                          <a:solidFill>
                            <a:schemeClr val="tx1"/>
                          </a:solidFill>
                          <a:latin typeface="Liberation Serif" pitchFamily="18" charset="0"/>
                          <a:cs typeface="Times New Roman" panose="02020603050405020304" pitchFamily="18" charset="0"/>
                        </a:rPr>
                        <a:t>  Расходы на сферу образования исполнены в сумме      </a:t>
                      </a:r>
                      <a:r>
                        <a:rPr lang="en-US" sz="1800" b="0" dirty="0">
                          <a:solidFill>
                            <a:schemeClr val="tx1"/>
                          </a:solidFill>
                          <a:latin typeface="Liberation Serif" pitchFamily="18" charset="0"/>
                          <a:cs typeface="Times New Roman" panose="02020603050405020304" pitchFamily="18" charset="0"/>
                        </a:rPr>
                        <a:t>5</a:t>
                      </a:r>
                      <a:r>
                        <a:rPr lang="ru-RU" sz="1800" b="0" dirty="0">
                          <a:solidFill>
                            <a:schemeClr val="tx1"/>
                          </a:solidFill>
                          <a:latin typeface="Liberation Serif" pitchFamily="18" charset="0"/>
                          <a:cs typeface="Times New Roman" panose="02020603050405020304" pitchFamily="18" charset="0"/>
                        </a:rPr>
                        <a:t> 20</a:t>
                      </a:r>
                      <a:r>
                        <a:rPr lang="en-US" sz="1800" b="0" dirty="0">
                          <a:solidFill>
                            <a:schemeClr val="tx1"/>
                          </a:solidFill>
                          <a:latin typeface="Liberation Serif" pitchFamily="18" charset="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ru-RU" sz="1800" b="0" dirty="0">
                          <a:solidFill>
                            <a:schemeClr val="tx1"/>
                          </a:solidFill>
                          <a:latin typeface="Liberation Serif" pitchFamily="18" charset="0"/>
                          <a:cs typeface="Times New Roman" panose="02020603050405020304" pitchFamily="18" charset="0"/>
                        </a:rPr>
                        <a:t>,</a:t>
                      </a:r>
                      <a:r>
                        <a:rPr lang="en-US" sz="1800" b="0" dirty="0">
                          <a:solidFill>
                            <a:schemeClr val="tx1"/>
                          </a:solidFill>
                          <a:latin typeface="Liberation Serif" pitchFamily="18" charset="0"/>
                          <a:cs typeface="Times New Roman" panose="02020603050405020304" pitchFamily="18" charset="0"/>
                        </a:rPr>
                        <a:t>3</a:t>
                      </a:r>
                      <a:r>
                        <a:rPr lang="ru-RU" sz="1800" b="0" dirty="0">
                          <a:solidFill>
                            <a:schemeClr val="tx1"/>
                          </a:solidFill>
                          <a:latin typeface="Liberation Serif" pitchFamily="18" charset="0"/>
                          <a:cs typeface="Times New Roman" panose="02020603050405020304" pitchFamily="18" charset="0"/>
                        </a:rPr>
                        <a:t> млн. руб.</a:t>
                      </a:r>
                    </a:p>
                  </a:txBody>
                  <a:tcPr marL="120481" marR="120481" marT="60240" marB="6024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566877918"/>
                  </a:ext>
                </a:extLst>
              </a:tr>
              <a:tr h="1244967">
                <a:tc>
                  <a:txBody>
                    <a:bodyPr/>
                    <a:lstStyle/>
                    <a:p>
                      <a:pPr marL="358775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0" dirty="0">
                          <a:solidFill>
                            <a:schemeClr val="tx1"/>
                          </a:solidFill>
                          <a:latin typeface="Liberation Serif" pitchFamily="18" charset="0"/>
                          <a:cs typeface="Times New Roman" panose="02020603050405020304" pitchFamily="18" charset="0"/>
                        </a:rPr>
                        <a:t>Расходы на</a:t>
                      </a:r>
                      <a:r>
                        <a:rPr lang="ru-RU" sz="1800" b="0" baseline="0" dirty="0">
                          <a:solidFill>
                            <a:schemeClr val="tx1"/>
                          </a:solidFill>
                          <a:latin typeface="Liberation Serif" pitchFamily="18" charset="0"/>
                          <a:cs typeface="Times New Roman" panose="02020603050405020304" pitchFamily="18" charset="0"/>
                        </a:rPr>
                        <a:t> национальную безопасность и правоохранительную деятельность и</a:t>
                      </a:r>
                      <a:r>
                        <a:rPr lang="ru-RU" sz="1800" b="0" dirty="0">
                          <a:solidFill>
                            <a:schemeClr val="tx1"/>
                          </a:solidFill>
                          <a:latin typeface="Liberation Serif" pitchFamily="18" charset="0"/>
                          <a:cs typeface="Times New Roman" panose="02020603050405020304" pitchFamily="18" charset="0"/>
                        </a:rPr>
                        <a:t>сполнены в сумме</a:t>
                      </a:r>
                      <a:r>
                        <a:rPr lang="ru-RU" sz="1800" b="0" baseline="0" dirty="0">
                          <a:solidFill>
                            <a:schemeClr val="tx1"/>
                          </a:solidFill>
                          <a:latin typeface="Liberation Serif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b="0" baseline="0" dirty="0">
                          <a:solidFill>
                            <a:schemeClr val="tx1"/>
                          </a:solidFill>
                          <a:latin typeface="Liberation Serif" pitchFamily="18" charset="0"/>
                          <a:cs typeface="Times New Roman" panose="02020603050405020304" pitchFamily="18" charset="0"/>
                        </a:rPr>
                        <a:t>51</a:t>
                      </a:r>
                      <a:r>
                        <a:rPr lang="ru-RU" sz="1800" b="0" baseline="0" dirty="0">
                          <a:solidFill>
                            <a:schemeClr val="tx1"/>
                          </a:solidFill>
                          <a:latin typeface="Liberation Serif" pitchFamily="18" charset="0"/>
                          <a:cs typeface="Times New Roman" panose="02020603050405020304" pitchFamily="18" charset="0"/>
                        </a:rPr>
                        <a:t>,</a:t>
                      </a:r>
                      <a:r>
                        <a:rPr lang="en-US" sz="1800" b="0" baseline="0" dirty="0">
                          <a:solidFill>
                            <a:schemeClr val="tx1"/>
                          </a:solidFill>
                          <a:latin typeface="Liberation Serif" pitchFamily="18" charset="0"/>
                          <a:cs typeface="Times New Roman" panose="02020603050405020304" pitchFamily="18" charset="0"/>
                        </a:rPr>
                        <a:t>4</a:t>
                      </a:r>
                      <a:r>
                        <a:rPr lang="ru-RU" sz="1800" b="0" dirty="0">
                          <a:solidFill>
                            <a:schemeClr val="tx1"/>
                          </a:solidFill>
                          <a:latin typeface="Liberation Serif" pitchFamily="18" charset="0"/>
                          <a:cs typeface="Times New Roman" panose="02020603050405020304" pitchFamily="18" charset="0"/>
                        </a:rPr>
                        <a:t> млн. руб.</a:t>
                      </a:r>
                    </a:p>
                  </a:txBody>
                  <a:tcPr marL="120481" marR="120481" marT="60240" marB="6024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58775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0" dirty="0">
                          <a:solidFill>
                            <a:schemeClr val="tx1"/>
                          </a:solidFill>
                          <a:latin typeface="Liberation Serif" pitchFamily="18" charset="0"/>
                          <a:cs typeface="Times New Roman" panose="02020603050405020304" pitchFamily="18" charset="0"/>
                        </a:rPr>
                        <a:t>Расходы на развитие культуры, кинематографии исполнены в сумме</a:t>
                      </a:r>
                      <a:r>
                        <a:rPr lang="ru-RU" sz="1800" b="0" baseline="0" dirty="0">
                          <a:solidFill>
                            <a:schemeClr val="tx1"/>
                          </a:solidFill>
                          <a:latin typeface="Liberation Serif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b="0" baseline="0" dirty="0">
                          <a:solidFill>
                            <a:schemeClr val="tx1"/>
                          </a:solidFill>
                          <a:latin typeface="Liberation Serif" pitchFamily="18" charset="0"/>
                          <a:cs typeface="Times New Roman" panose="02020603050405020304" pitchFamily="18" charset="0"/>
                        </a:rPr>
                        <a:t>712</a:t>
                      </a:r>
                      <a:r>
                        <a:rPr lang="ru-RU" sz="1800" b="0" baseline="0" dirty="0">
                          <a:solidFill>
                            <a:schemeClr val="tx1"/>
                          </a:solidFill>
                          <a:latin typeface="Liberation Serif" pitchFamily="18" charset="0"/>
                          <a:cs typeface="Times New Roman" panose="02020603050405020304" pitchFamily="18" charset="0"/>
                        </a:rPr>
                        <a:t>,</a:t>
                      </a:r>
                      <a:r>
                        <a:rPr lang="en-US" sz="1800" b="0" baseline="0" dirty="0">
                          <a:solidFill>
                            <a:schemeClr val="tx1"/>
                          </a:solidFill>
                          <a:latin typeface="Liberation Serif" pitchFamily="18" charset="0"/>
                          <a:cs typeface="Times New Roman" panose="02020603050405020304" pitchFamily="18" charset="0"/>
                        </a:rPr>
                        <a:t>9</a:t>
                      </a:r>
                      <a:r>
                        <a:rPr lang="ru-RU" sz="1800" b="0" dirty="0">
                          <a:solidFill>
                            <a:schemeClr val="tx1"/>
                          </a:solidFill>
                          <a:latin typeface="Liberation Serif" pitchFamily="18" charset="0"/>
                          <a:cs typeface="Times New Roman" panose="02020603050405020304" pitchFamily="18" charset="0"/>
                        </a:rPr>
                        <a:t> млн. руб.</a:t>
                      </a:r>
                    </a:p>
                    <a:p>
                      <a:pPr algn="ctr"/>
                      <a:endParaRPr lang="ru-RU" sz="1800" b="0" dirty="0">
                        <a:solidFill>
                          <a:schemeClr val="tx1"/>
                        </a:solidFill>
                        <a:latin typeface="Liberation Serif" pitchFamily="18" charset="0"/>
                        <a:cs typeface="Times New Roman" panose="02020603050405020304" pitchFamily="18" charset="0"/>
                      </a:endParaRPr>
                    </a:p>
                  </a:txBody>
                  <a:tcPr marL="120481" marR="120481" marT="60240" marB="6024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28243093"/>
                  </a:ext>
                </a:extLst>
              </a:tr>
              <a:tr h="963845">
                <a:tc>
                  <a:txBody>
                    <a:bodyPr/>
                    <a:lstStyle/>
                    <a:p>
                      <a:pPr marL="358775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0" dirty="0">
                          <a:solidFill>
                            <a:schemeClr val="tx1"/>
                          </a:solidFill>
                          <a:latin typeface="Liberation Serif" pitchFamily="18" charset="0"/>
                          <a:cs typeface="Times New Roman" panose="02020603050405020304" pitchFamily="18" charset="0"/>
                        </a:rPr>
                        <a:t>Расходы на мероприятия по развитию национальной экономики исполнены в сумме 8</a:t>
                      </a:r>
                      <a:r>
                        <a:rPr lang="en-US" sz="1800" b="0" dirty="0">
                          <a:solidFill>
                            <a:schemeClr val="tx1"/>
                          </a:solidFill>
                          <a:latin typeface="Liberation Serif" pitchFamily="18" charset="0"/>
                          <a:cs typeface="Times New Roman" panose="02020603050405020304" pitchFamily="18" charset="0"/>
                        </a:rPr>
                        <a:t>34</a:t>
                      </a:r>
                      <a:r>
                        <a:rPr lang="ru-RU" sz="1800" b="0" dirty="0">
                          <a:solidFill>
                            <a:schemeClr val="tx1"/>
                          </a:solidFill>
                          <a:latin typeface="Liberation Serif" pitchFamily="18" charset="0"/>
                          <a:cs typeface="Times New Roman" panose="02020603050405020304" pitchFamily="18" charset="0"/>
                        </a:rPr>
                        <a:t>,</a:t>
                      </a:r>
                      <a:r>
                        <a:rPr lang="en-US" sz="1800" b="0" dirty="0">
                          <a:solidFill>
                            <a:schemeClr val="tx1"/>
                          </a:solidFill>
                          <a:latin typeface="Liberation Serif" pitchFamily="18" charset="0"/>
                          <a:cs typeface="Times New Roman" panose="02020603050405020304" pitchFamily="18" charset="0"/>
                        </a:rPr>
                        <a:t>0</a:t>
                      </a:r>
                      <a:r>
                        <a:rPr lang="ru-RU" sz="1800" b="0" dirty="0">
                          <a:solidFill>
                            <a:schemeClr val="tx1"/>
                          </a:solidFill>
                          <a:latin typeface="Liberation Serif" pitchFamily="18" charset="0"/>
                          <a:cs typeface="Times New Roman" panose="02020603050405020304" pitchFamily="18" charset="0"/>
                        </a:rPr>
                        <a:t> млн. руб.</a:t>
                      </a:r>
                    </a:p>
                  </a:txBody>
                  <a:tcPr marL="120481" marR="120481" marT="60240" marB="6024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58775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0" dirty="0">
                          <a:solidFill>
                            <a:schemeClr val="tx1"/>
                          </a:solidFill>
                          <a:latin typeface="Liberation Serif" pitchFamily="18" charset="0"/>
                          <a:cs typeface="Times New Roman" panose="02020603050405020304" pitchFamily="18" charset="0"/>
                        </a:rPr>
                        <a:t>Расходы на социальную политику исполнены в сумме 7</a:t>
                      </a:r>
                      <a:r>
                        <a:rPr lang="en-US" sz="1800" b="0" dirty="0">
                          <a:solidFill>
                            <a:schemeClr val="tx1"/>
                          </a:solidFill>
                          <a:latin typeface="Liberation Serif" pitchFamily="18" charset="0"/>
                          <a:cs typeface="Times New Roman" panose="02020603050405020304" pitchFamily="18" charset="0"/>
                        </a:rPr>
                        <a:t>89</a:t>
                      </a:r>
                      <a:r>
                        <a:rPr lang="ru-RU" sz="1800" b="0" dirty="0">
                          <a:solidFill>
                            <a:schemeClr val="tx1"/>
                          </a:solidFill>
                          <a:latin typeface="Liberation Serif" pitchFamily="18" charset="0"/>
                          <a:cs typeface="Times New Roman" panose="02020603050405020304" pitchFamily="18" charset="0"/>
                        </a:rPr>
                        <a:t>,</a:t>
                      </a:r>
                      <a:r>
                        <a:rPr lang="en-US" sz="1800" b="0" dirty="0">
                          <a:solidFill>
                            <a:schemeClr val="tx1"/>
                          </a:solidFill>
                          <a:latin typeface="Liberation Serif" pitchFamily="18" charset="0"/>
                          <a:cs typeface="Times New Roman" panose="02020603050405020304" pitchFamily="18" charset="0"/>
                        </a:rPr>
                        <a:t>7</a:t>
                      </a:r>
                      <a:r>
                        <a:rPr lang="ru-RU" sz="1800" b="0" dirty="0">
                          <a:solidFill>
                            <a:schemeClr val="tx1"/>
                          </a:solidFill>
                          <a:latin typeface="Liberation Serif" pitchFamily="18" charset="0"/>
                          <a:cs typeface="Times New Roman" panose="02020603050405020304" pitchFamily="18" charset="0"/>
                        </a:rPr>
                        <a:t> млн. руб.</a:t>
                      </a:r>
                    </a:p>
                    <a:p>
                      <a:pPr algn="ctr"/>
                      <a:endParaRPr lang="ru-RU" sz="1800" b="0" dirty="0">
                        <a:solidFill>
                          <a:schemeClr val="tx1"/>
                        </a:solidFill>
                        <a:latin typeface="Liberation Serif" pitchFamily="18" charset="0"/>
                        <a:cs typeface="Times New Roman" panose="02020603050405020304" pitchFamily="18" charset="0"/>
                      </a:endParaRPr>
                    </a:p>
                  </a:txBody>
                  <a:tcPr marL="120481" marR="120481" marT="60240" marB="6024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720456928"/>
                  </a:ext>
                </a:extLst>
              </a:tr>
              <a:tr h="963845">
                <a:tc>
                  <a:txBody>
                    <a:bodyPr/>
                    <a:lstStyle/>
                    <a:p>
                      <a:pPr marL="358775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0" dirty="0">
                          <a:solidFill>
                            <a:schemeClr val="tx1"/>
                          </a:solidFill>
                          <a:latin typeface="Liberation Serif" pitchFamily="18" charset="0"/>
                          <a:cs typeface="Times New Roman" panose="02020603050405020304" pitchFamily="18" charset="0"/>
                        </a:rPr>
                        <a:t>Расходы на реализацию мероприятий в сфере жилищно-коммунального хозяйства</a:t>
                      </a:r>
                      <a:r>
                        <a:rPr lang="ru-RU" sz="1800" b="0" baseline="0" dirty="0">
                          <a:solidFill>
                            <a:schemeClr val="tx1"/>
                          </a:solidFill>
                          <a:latin typeface="Liberation Serif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0" dirty="0">
                          <a:solidFill>
                            <a:schemeClr val="tx1"/>
                          </a:solidFill>
                          <a:latin typeface="Liberation Serif" pitchFamily="18" charset="0"/>
                          <a:cs typeface="Times New Roman" panose="02020603050405020304" pitchFamily="18" charset="0"/>
                        </a:rPr>
                        <a:t>исполнены в сумме 1 </a:t>
                      </a:r>
                      <a:r>
                        <a:rPr lang="en-US" sz="1800" b="0" dirty="0">
                          <a:solidFill>
                            <a:schemeClr val="tx1"/>
                          </a:solidFill>
                          <a:latin typeface="Liberation Serif" pitchFamily="18" charset="0"/>
                          <a:cs typeface="Times New Roman" panose="02020603050405020304" pitchFamily="18" charset="0"/>
                        </a:rPr>
                        <a:t>687</a:t>
                      </a:r>
                      <a:r>
                        <a:rPr lang="ru-RU" sz="1800" b="0" dirty="0">
                          <a:solidFill>
                            <a:schemeClr val="tx1"/>
                          </a:solidFill>
                          <a:latin typeface="Liberation Serif" pitchFamily="18" charset="0"/>
                          <a:cs typeface="Times New Roman" panose="02020603050405020304" pitchFamily="18" charset="0"/>
                        </a:rPr>
                        <a:t>,</a:t>
                      </a:r>
                      <a:r>
                        <a:rPr lang="en-US" sz="1800" b="0" dirty="0">
                          <a:solidFill>
                            <a:schemeClr val="tx1"/>
                          </a:solidFill>
                          <a:latin typeface="Liberation Serif" pitchFamily="18" charset="0"/>
                          <a:cs typeface="Times New Roman" panose="02020603050405020304" pitchFamily="18" charset="0"/>
                        </a:rPr>
                        <a:t>5</a:t>
                      </a:r>
                      <a:r>
                        <a:rPr lang="ru-RU" sz="1800" b="0" dirty="0">
                          <a:solidFill>
                            <a:schemeClr val="tx1"/>
                          </a:solidFill>
                          <a:latin typeface="Liberation Serif" pitchFamily="18" charset="0"/>
                          <a:cs typeface="Times New Roman" panose="02020603050405020304" pitchFamily="18" charset="0"/>
                        </a:rPr>
                        <a:t> млн. руб.</a:t>
                      </a:r>
                    </a:p>
                  </a:txBody>
                  <a:tcPr marL="120481" marR="120481" marT="60240" marB="6024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58775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0" dirty="0">
                          <a:solidFill>
                            <a:schemeClr val="tx1"/>
                          </a:solidFill>
                          <a:latin typeface="Liberation Serif" pitchFamily="18" charset="0"/>
                          <a:cs typeface="Times New Roman" panose="02020603050405020304" pitchFamily="18" charset="0"/>
                        </a:rPr>
                        <a:t>Расходы на физическую культуру и спорт исполнены в сумме </a:t>
                      </a:r>
                      <a:r>
                        <a:rPr lang="en-US" sz="1800" b="0" dirty="0">
                          <a:solidFill>
                            <a:schemeClr val="tx1"/>
                          </a:solidFill>
                          <a:latin typeface="Liberation Serif" pitchFamily="18" charset="0"/>
                          <a:cs typeface="Times New Roman" panose="02020603050405020304" pitchFamily="18" charset="0"/>
                        </a:rPr>
                        <a:t>658</a:t>
                      </a:r>
                      <a:r>
                        <a:rPr lang="ru-RU" sz="1800" b="0" dirty="0">
                          <a:solidFill>
                            <a:schemeClr val="tx1"/>
                          </a:solidFill>
                          <a:latin typeface="Liberation Serif" pitchFamily="18" charset="0"/>
                          <a:cs typeface="Times New Roman" panose="02020603050405020304" pitchFamily="18" charset="0"/>
                        </a:rPr>
                        <a:t>,</a:t>
                      </a:r>
                      <a:r>
                        <a:rPr lang="en-US" sz="1800" b="0" dirty="0">
                          <a:solidFill>
                            <a:schemeClr val="tx1"/>
                          </a:solidFill>
                          <a:latin typeface="Liberation Serif" pitchFamily="18" charset="0"/>
                          <a:cs typeface="Times New Roman" panose="02020603050405020304" pitchFamily="18" charset="0"/>
                        </a:rPr>
                        <a:t>0</a:t>
                      </a:r>
                      <a:r>
                        <a:rPr lang="ru-RU" sz="1800" b="0" dirty="0">
                          <a:solidFill>
                            <a:schemeClr val="tx1"/>
                          </a:solidFill>
                          <a:latin typeface="Liberation Serif" pitchFamily="18" charset="0"/>
                          <a:cs typeface="Times New Roman" panose="02020603050405020304" pitchFamily="18" charset="0"/>
                        </a:rPr>
                        <a:t> млн. руб.</a:t>
                      </a:r>
                    </a:p>
                    <a:p>
                      <a:pPr algn="ctr"/>
                      <a:endParaRPr lang="ru-RU" sz="1800" b="0" dirty="0">
                        <a:solidFill>
                          <a:schemeClr val="tx1"/>
                        </a:solidFill>
                        <a:latin typeface="Liberation Serif" pitchFamily="18" charset="0"/>
                        <a:cs typeface="Times New Roman" panose="02020603050405020304" pitchFamily="18" charset="0"/>
                      </a:endParaRPr>
                    </a:p>
                  </a:txBody>
                  <a:tcPr marL="120481" marR="120481" marT="60240" marB="6024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977154428"/>
                  </a:ext>
                </a:extLst>
              </a:tr>
              <a:tr h="682724">
                <a:tc>
                  <a:txBody>
                    <a:bodyPr/>
                    <a:lstStyle/>
                    <a:p>
                      <a:pPr marL="358775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0" dirty="0">
                          <a:solidFill>
                            <a:schemeClr val="tx1"/>
                          </a:solidFill>
                          <a:latin typeface="Liberation Serif" pitchFamily="18" charset="0"/>
                          <a:cs typeface="Times New Roman" panose="02020603050405020304" pitchFamily="18" charset="0"/>
                        </a:rPr>
                        <a:t>Расходы на охрану окружающей среды исполнены в сумме </a:t>
                      </a:r>
                      <a:r>
                        <a:rPr lang="en-US" sz="1800" b="0" dirty="0">
                          <a:solidFill>
                            <a:schemeClr val="tx1"/>
                          </a:solidFill>
                          <a:latin typeface="Liberation Serif" pitchFamily="18" charset="0"/>
                          <a:cs typeface="Times New Roman" panose="02020603050405020304" pitchFamily="18" charset="0"/>
                        </a:rPr>
                        <a:t>7</a:t>
                      </a:r>
                      <a:r>
                        <a:rPr lang="ru-RU" sz="1800" b="0" dirty="0">
                          <a:solidFill>
                            <a:schemeClr val="tx1"/>
                          </a:solidFill>
                          <a:latin typeface="Liberation Serif" pitchFamily="18" charset="0"/>
                          <a:cs typeface="Times New Roman" panose="02020603050405020304" pitchFamily="18" charset="0"/>
                        </a:rPr>
                        <a:t>,</a:t>
                      </a:r>
                      <a:r>
                        <a:rPr lang="en-US" sz="1800" b="0" dirty="0">
                          <a:solidFill>
                            <a:schemeClr val="tx1"/>
                          </a:solidFill>
                          <a:latin typeface="Liberation Serif" pitchFamily="18" charset="0"/>
                          <a:cs typeface="Times New Roman" panose="02020603050405020304" pitchFamily="18" charset="0"/>
                        </a:rPr>
                        <a:t>6</a:t>
                      </a:r>
                      <a:r>
                        <a:rPr lang="ru-RU" sz="1800" b="0" dirty="0">
                          <a:solidFill>
                            <a:schemeClr val="tx1"/>
                          </a:solidFill>
                          <a:latin typeface="Liberation Serif" pitchFamily="18" charset="0"/>
                          <a:cs typeface="Times New Roman" panose="02020603050405020304" pitchFamily="18" charset="0"/>
                        </a:rPr>
                        <a:t> млн. руб.</a:t>
                      </a:r>
                    </a:p>
                  </a:txBody>
                  <a:tcPr marL="120481" marR="120481" marT="60240" marB="6024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58775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0" dirty="0">
                          <a:solidFill>
                            <a:schemeClr val="tx1"/>
                          </a:solidFill>
                          <a:latin typeface="Liberation Serif" pitchFamily="18" charset="0"/>
                          <a:cs typeface="Times New Roman" panose="02020603050405020304" pitchFamily="18" charset="0"/>
                        </a:rPr>
                        <a:t>Расходы на  средства массовой информации исполнены в сумме </a:t>
                      </a:r>
                      <a:r>
                        <a:rPr lang="en-US" sz="1800" b="0" dirty="0">
                          <a:solidFill>
                            <a:schemeClr val="tx1"/>
                          </a:solidFill>
                          <a:latin typeface="Liberation Serif" pitchFamily="18" charset="0"/>
                          <a:cs typeface="Times New Roman" panose="02020603050405020304" pitchFamily="18" charset="0"/>
                        </a:rPr>
                        <a:t>9</a:t>
                      </a:r>
                      <a:r>
                        <a:rPr lang="ru-RU" sz="1800" b="0" dirty="0">
                          <a:solidFill>
                            <a:schemeClr val="tx1"/>
                          </a:solidFill>
                          <a:latin typeface="Liberation Serif" pitchFamily="18" charset="0"/>
                          <a:cs typeface="Times New Roman" panose="02020603050405020304" pitchFamily="18" charset="0"/>
                        </a:rPr>
                        <a:t>,6 млн. руб.</a:t>
                      </a:r>
                    </a:p>
                  </a:txBody>
                  <a:tcPr marL="120481" marR="120481" marT="60240" marB="6024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45066840"/>
                  </a:ext>
                </a:extLst>
              </a:tr>
              <a:tr h="963845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dirty="0">
                          <a:solidFill>
                            <a:schemeClr val="tx1"/>
                          </a:solidFill>
                          <a:latin typeface="Liberation Serif" pitchFamily="18" charset="0"/>
                          <a:cs typeface="Times New Roman" panose="02020603050405020304" pitchFamily="18" charset="0"/>
                        </a:rPr>
                        <a:t>  ВСЕГО:</a:t>
                      </a:r>
                      <a:r>
                        <a:rPr lang="ru-RU" sz="1800" b="1" baseline="0" dirty="0">
                          <a:solidFill>
                            <a:schemeClr val="tx1"/>
                          </a:solidFill>
                          <a:latin typeface="Liberation Serif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b="1" baseline="0" dirty="0">
                          <a:solidFill>
                            <a:schemeClr val="tx1"/>
                          </a:solidFill>
                          <a:latin typeface="Liberation Serif" pitchFamily="18" charset="0"/>
                          <a:cs typeface="Times New Roman" panose="02020603050405020304" pitchFamily="18" charset="0"/>
                        </a:rPr>
                        <a:t>10</a:t>
                      </a:r>
                      <a:r>
                        <a:rPr lang="ru-RU" sz="1800" b="1" baseline="0" dirty="0">
                          <a:solidFill>
                            <a:schemeClr val="tx1"/>
                          </a:solidFill>
                          <a:latin typeface="Liberation Serif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b="1" baseline="0" dirty="0">
                          <a:solidFill>
                            <a:schemeClr val="tx1"/>
                          </a:solidFill>
                          <a:latin typeface="Liberation Serif" pitchFamily="18" charset="0"/>
                          <a:cs typeface="Times New Roman" panose="02020603050405020304" pitchFamily="18" charset="0"/>
                        </a:rPr>
                        <a:t>426</a:t>
                      </a:r>
                      <a:r>
                        <a:rPr lang="ru-RU" sz="1800" b="1" baseline="0" dirty="0">
                          <a:solidFill>
                            <a:schemeClr val="tx1"/>
                          </a:solidFill>
                          <a:latin typeface="Liberation Serif" pitchFamily="18" charset="0"/>
                          <a:cs typeface="Times New Roman" panose="02020603050405020304" pitchFamily="18" charset="0"/>
                        </a:rPr>
                        <a:t>,8 млн.руб.</a:t>
                      </a:r>
                      <a:endParaRPr lang="ru-RU" sz="1800" b="1" dirty="0">
                        <a:solidFill>
                          <a:schemeClr val="tx1"/>
                        </a:solidFill>
                        <a:latin typeface="Liberation Serif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endParaRPr lang="ru-RU" sz="1800" b="1" dirty="0">
                        <a:solidFill>
                          <a:schemeClr val="tx1"/>
                        </a:solidFill>
                        <a:latin typeface="Liberation Serif" pitchFamily="18" charset="0"/>
                        <a:cs typeface="Times New Roman" panose="02020603050405020304" pitchFamily="18" charset="0"/>
                      </a:endParaRPr>
                    </a:p>
                  </a:txBody>
                  <a:tcPr marL="120481" marR="120481" marT="60240" marB="6024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58775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0" dirty="0">
                          <a:solidFill>
                            <a:schemeClr val="tx1"/>
                          </a:solidFill>
                          <a:latin typeface="Liberation Serif" pitchFamily="18" charset="0"/>
                          <a:cs typeface="Times New Roman" panose="02020603050405020304" pitchFamily="18" charset="0"/>
                        </a:rPr>
                        <a:t>Расходы на обслуживание муниципального долга исполнены в сумме </a:t>
                      </a:r>
                      <a:r>
                        <a:rPr lang="en-US" sz="1800" b="0" dirty="0">
                          <a:solidFill>
                            <a:schemeClr val="tx1"/>
                          </a:solidFill>
                          <a:latin typeface="Liberation Serif" pitchFamily="18" charset="0"/>
                          <a:cs typeface="Times New Roman" panose="02020603050405020304" pitchFamily="18" charset="0"/>
                        </a:rPr>
                        <a:t>0</a:t>
                      </a:r>
                      <a:r>
                        <a:rPr lang="ru-RU" sz="1800" b="0" dirty="0">
                          <a:solidFill>
                            <a:schemeClr val="tx1"/>
                          </a:solidFill>
                          <a:latin typeface="Liberation Serif" pitchFamily="18" charset="0"/>
                          <a:cs typeface="Times New Roman" panose="02020603050405020304" pitchFamily="18" charset="0"/>
                        </a:rPr>
                        <a:t>,</a:t>
                      </a:r>
                      <a:r>
                        <a:rPr lang="en-US" sz="1800" b="0" dirty="0">
                          <a:solidFill>
                            <a:schemeClr val="tx1"/>
                          </a:solidFill>
                          <a:latin typeface="Liberation Serif" pitchFamily="18" charset="0"/>
                          <a:cs typeface="Times New Roman" panose="02020603050405020304" pitchFamily="18" charset="0"/>
                        </a:rPr>
                        <a:t>5</a:t>
                      </a:r>
                      <a:r>
                        <a:rPr lang="ru-RU" sz="1800" b="0" dirty="0">
                          <a:solidFill>
                            <a:schemeClr val="tx1"/>
                          </a:solidFill>
                          <a:latin typeface="Liberation Serif" pitchFamily="18" charset="0"/>
                          <a:cs typeface="Times New Roman" panose="02020603050405020304" pitchFamily="18" charset="0"/>
                        </a:rPr>
                        <a:t> млн. руб.</a:t>
                      </a:r>
                    </a:p>
                  </a:txBody>
                  <a:tcPr marL="120481" marR="120481" marT="60240" marB="6024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79018785"/>
                  </a:ext>
                </a:extLst>
              </a:tr>
            </a:tbl>
          </a:graphicData>
        </a:graphic>
      </p:graphicFrame>
      <p:grpSp>
        <p:nvGrpSpPr>
          <p:cNvPr id="2" name="Группа 1">
            <a:extLst>
              <a:ext uri="{FF2B5EF4-FFF2-40B4-BE49-F238E27FC236}">
                <a16:creationId xmlns:a16="http://schemas.microsoft.com/office/drawing/2014/main" id="{7E830782-BEA4-8DE4-75D0-7786D2C0C655}"/>
              </a:ext>
            </a:extLst>
          </p:cNvPr>
          <p:cNvGrpSpPr/>
          <p:nvPr/>
        </p:nvGrpSpPr>
        <p:grpSpPr>
          <a:xfrm>
            <a:off x="966750" y="2525603"/>
            <a:ext cx="616633" cy="4343301"/>
            <a:chOff x="1576719" y="2525603"/>
            <a:chExt cx="616633" cy="4343301"/>
          </a:xfrm>
        </p:grpSpPr>
        <p:grpSp>
          <p:nvGrpSpPr>
            <p:cNvPr id="14" name="Group 27"/>
            <p:cNvGrpSpPr>
              <a:grpSpLocks noChangeAspect="1"/>
            </p:cNvGrpSpPr>
            <p:nvPr/>
          </p:nvGrpSpPr>
          <p:grpSpPr bwMode="auto">
            <a:xfrm>
              <a:off x="1643884" y="2525603"/>
              <a:ext cx="475208" cy="521767"/>
              <a:chOff x="3811" y="2125"/>
              <a:chExt cx="61" cy="67"/>
            </a:xfrm>
            <a:solidFill>
              <a:schemeClr val="accent2">
                <a:lumMod val="75000"/>
              </a:schemeClr>
            </a:solidFill>
            <a:effectLst/>
          </p:grpSpPr>
          <p:sp>
            <p:nvSpPr>
              <p:cNvPr id="15" name="Freeform 28"/>
              <p:cNvSpPr>
                <a:spLocks noEditPoints="1"/>
              </p:cNvSpPr>
              <p:nvPr/>
            </p:nvSpPr>
            <p:spPr bwMode="auto">
              <a:xfrm>
                <a:off x="3811" y="2125"/>
                <a:ext cx="61" cy="67"/>
              </a:xfrm>
              <a:custGeom>
                <a:avLst/>
                <a:gdLst>
                  <a:gd name="T0" fmla="*/ 20 w 23"/>
                  <a:gd name="T1" fmla="*/ 14 h 25"/>
                  <a:gd name="T2" fmla="*/ 18 w 23"/>
                  <a:gd name="T3" fmla="*/ 20 h 25"/>
                  <a:gd name="T4" fmla="*/ 17 w 23"/>
                  <a:gd name="T5" fmla="*/ 16 h 25"/>
                  <a:gd name="T6" fmla="*/ 15 w 23"/>
                  <a:gd name="T7" fmla="*/ 15 h 25"/>
                  <a:gd name="T8" fmla="*/ 15 w 23"/>
                  <a:gd name="T9" fmla="*/ 15 h 25"/>
                  <a:gd name="T10" fmla="*/ 14 w 23"/>
                  <a:gd name="T11" fmla="*/ 15 h 25"/>
                  <a:gd name="T12" fmla="*/ 13 w 23"/>
                  <a:gd name="T13" fmla="*/ 17 h 25"/>
                  <a:gd name="T14" fmla="*/ 12 w 23"/>
                  <a:gd name="T15" fmla="*/ 18 h 25"/>
                  <a:gd name="T16" fmla="*/ 12 w 23"/>
                  <a:gd name="T17" fmla="*/ 15 h 25"/>
                  <a:gd name="T18" fmla="*/ 12 w 23"/>
                  <a:gd name="T19" fmla="*/ 15 h 25"/>
                  <a:gd name="T20" fmla="*/ 12 w 23"/>
                  <a:gd name="T21" fmla="*/ 15 h 25"/>
                  <a:gd name="T22" fmla="*/ 11 w 23"/>
                  <a:gd name="T23" fmla="*/ 15 h 25"/>
                  <a:gd name="T24" fmla="*/ 11 w 23"/>
                  <a:gd name="T25" fmla="*/ 15 h 25"/>
                  <a:gd name="T26" fmla="*/ 11 w 23"/>
                  <a:gd name="T27" fmla="*/ 18 h 25"/>
                  <a:gd name="T28" fmla="*/ 11 w 23"/>
                  <a:gd name="T29" fmla="*/ 17 h 25"/>
                  <a:gd name="T30" fmla="*/ 10 w 23"/>
                  <a:gd name="T31" fmla="*/ 15 h 25"/>
                  <a:gd name="T32" fmla="*/ 8 w 23"/>
                  <a:gd name="T33" fmla="*/ 15 h 25"/>
                  <a:gd name="T34" fmla="*/ 8 w 23"/>
                  <a:gd name="T35" fmla="*/ 15 h 25"/>
                  <a:gd name="T36" fmla="*/ 6 w 23"/>
                  <a:gd name="T37" fmla="*/ 16 h 25"/>
                  <a:gd name="T38" fmla="*/ 5 w 23"/>
                  <a:gd name="T39" fmla="*/ 20 h 25"/>
                  <a:gd name="T40" fmla="*/ 3 w 23"/>
                  <a:gd name="T41" fmla="*/ 14 h 25"/>
                  <a:gd name="T42" fmla="*/ 12 w 23"/>
                  <a:gd name="T43" fmla="*/ 5 h 25"/>
                  <a:gd name="T44" fmla="*/ 12 w 23"/>
                  <a:gd name="T45" fmla="*/ 6 h 25"/>
                  <a:gd name="T46" fmla="*/ 13 w 23"/>
                  <a:gd name="T47" fmla="*/ 7 h 25"/>
                  <a:gd name="T48" fmla="*/ 14 w 23"/>
                  <a:gd name="T49" fmla="*/ 6 h 25"/>
                  <a:gd name="T50" fmla="*/ 16 w 23"/>
                  <a:gd name="T51" fmla="*/ 5 h 25"/>
                  <a:gd name="T52" fmla="*/ 17 w 23"/>
                  <a:gd name="T53" fmla="*/ 4 h 25"/>
                  <a:gd name="T54" fmla="*/ 17 w 23"/>
                  <a:gd name="T55" fmla="*/ 3 h 25"/>
                  <a:gd name="T56" fmla="*/ 16 w 23"/>
                  <a:gd name="T57" fmla="*/ 2 h 25"/>
                  <a:gd name="T58" fmla="*/ 14 w 23"/>
                  <a:gd name="T59" fmla="*/ 1 h 25"/>
                  <a:gd name="T60" fmla="*/ 13 w 23"/>
                  <a:gd name="T61" fmla="*/ 0 h 25"/>
                  <a:gd name="T62" fmla="*/ 12 w 23"/>
                  <a:gd name="T63" fmla="*/ 1 h 25"/>
                  <a:gd name="T64" fmla="*/ 12 w 23"/>
                  <a:gd name="T65" fmla="*/ 2 h 25"/>
                  <a:gd name="T66" fmla="*/ 0 w 23"/>
                  <a:gd name="T67" fmla="*/ 14 h 25"/>
                  <a:gd name="T68" fmla="*/ 12 w 23"/>
                  <a:gd name="T69" fmla="*/ 25 h 25"/>
                  <a:gd name="T70" fmla="*/ 23 w 23"/>
                  <a:gd name="T71" fmla="*/ 14 h 25"/>
                  <a:gd name="T72" fmla="*/ 20 w 23"/>
                  <a:gd name="T73" fmla="*/ 14 h 25"/>
                  <a:gd name="T74" fmla="*/ 15 w 23"/>
                  <a:gd name="T75" fmla="*/ 18 h 25"/>
                  <a:gd name="T76" fmla="*/ 15 w 23"/>
                  <a:gd name="T77" fmla="*/ 18 h 25"/>
                  <a:gd name="T78" fmla="*/ 15 w 23"/>
                  <a:gd name="T79" fmla="*/ 22 h 25"/>
                  <a:gd name="T80" fmla="*/ 15 w 23"/>
                  <a:gd name="T81" fmla="*/ 22 h 25"/>
                  <a:gd name="T82" fmla="*/ 15 w 23"/>
                  <a:gd name="T83" fmla="*/ 18 h 25"/>
                  <a:gd name="T84" fmla="*/ 15 w 23"/>
                  <a:gd name="T85" fmla="*/ 18 h 25"/>
                  <a:gd name="T86" fmla="*/ 8 w 23"/>
                  <a:gd name="T87" fmla="*/ 18 h 25"/>
                  <a:gd name="T88" fmla="*/ 8 w 23"/>
                  <a:gd name="T89" fmla="*/ 22 h 25"/>
                  <a:gd name="T90" fmla="*/ 7 w 23"/>
                  <a:gd name="T91" fmla="*/ 21 h 25"/>
                  <a:gd name="T92" fmla="*/ 8 w 23"/>
                  <a:gd name="T93" fmla="*/ 18 h 25"/>
                  <a:gd name="T94" fmla="*/ 8 w 23"/>
                  <a:gd name="T95" fmla="*/ 18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23" h="25">
                    <a:moveTo>
                      <a:pt x="20" y="14"/>
                    </a:moveTo>
                    <a:cubicBezTo>
                      <a:pt x="20" y="16"/>
                      <a:pt x="19" y="19"/>
                      <a:pt x="18" y="20"/>
                    </a:cubicBezTo>
                    <a:cubicBezTo>
                      <a:pt x="17" y="18"/>
                      <a:pt x="17" y="17"/>
                      <a:pt x="17" y="16"/>
                    </a:cubicBezTo>
                    <a:cubicBezTo>
                      <a:pt x="17" y="15"/>
                      <a:pt x="16" y="15"/>
                      <a:pt x="15" y="15"/>
                    </a:cubicBezTo>
                    <a:cubicBezTo>
                      <a:pt x="15" y="15"/>
                      <a:pt x="15" y="15"/>
                      <a:pt x="15" y="15"/>
                    </a:cubicBezTo>
                    <a:cubicBezTo>
                      <a:pt x="14" y="15"/>
                      <a:pt x="14" y="15"/>
                      <a:pt x="14" y="15"/>
                    </a:cubicBezTo>
                    <a:cubicBezTo>
                      <a:pt x="13" y="17"/>
                      <a:pt x="13" y="17"/>
                      <a:pt x="13" y="17"/>
                    </a:cubicBezTo>
                    <a:cubicBezTo>
                      <a:pt x="12" y="18"/>
                      <a:pt x="12" y="18"/>
                      <a:pt x="12" y="18"/>
                    </a:cubicBezTo>
                    <a:cubicBezTo>
                      <a:pt x="12" y="15"/>
                      <a:pt x="12" y="15"/>
                      <a:pt x="12" y="15"/>
                    </a:cubicBezTo>
                    <a:cubicBezTo>
                      <a:pt x="12" y="15"/>
                      <a:pt x="12" y="15"/>
                      <a:pt x="12" y="15"/>
                    </a:cubicBezTo>
                    <a:cubicBezTo>
                      <a:pt x="12" y="15"/>
                      <a:pt x="12" y="15"/>
                      <a:pt x="12" y="15"/>
                    </a:cubicBezTo>
                    <a:cubicBezTo>
                      <a:pt x="11" y="15"/>
                      <a:pt x="11" y="15"/>
                      <a:pt x="11" y="15"/>
                    </a:cubicBezTo>
                    <a:cubicBezTo>
                      <a:pt x="11" y="15"/>
                      <a:pt x="11" y="15"/>
                      <a:pt x="11" y="15"/>
                    </a:cubicBezTo>
                    <a:cubicBezTo>
                      <a:pt x="11" y="18"/>
                      <a:pt x="11" y="18"/>
                      <a:pt x="11" y="18"/>
                    </a:cubicBezTo>
                    <a:cubicBezTo>
                      <a:pt x="11" y="17"/>
                      <a:pt x="11" y="17"/>
                      <a:pt x="11" y="17"/>
                    </a:cubicBezTo>
                    <a:cubicBezTo>
                      <a:pt x="10" y="15"/>
                      <a:pt x="10" y="15"/>
                      <a:pt x="10" y="15"/>
                    </a:cubicBezTo>
                    <a:cubicBezTo>
                      <a:pt x="8" y="15"/>
                      <a:pt x="8" y="15"/>
                      <a:pt x="8" y="15"/>
                    </a:cubicBezTo>
                    <a:cubicBezTo>
                      <a:pt x="8" y="15"/>
                      <a:pt x="8" y="15"/>
                      <a:pt x="8" y="15"/>
                    </a:cubicBezTo>
                    <a:cubicBezTo>
                      <a:pt x="7" y="15"/>
                      <a:pt x="6" y="15"/>
                      <a:pt x="6" y="16"/>
                    </a:cubicBezTo>
                    <a:cubicBezTo>
                      <a:pt x="6" y="17"/>
                      <a:pt x="5" y="18"/>
                      <a:pt x="5" y="20"/>
                    </a:cubicBezTo>
                    <a:cubicBezTo>
                      <a:pt x="4" y="18"/>
                      <a:pt x="3" y="16"/>
                      <a:pt x="3" y="14"/>
                    </a:cubicBezTo>
                    <a:cubicBezTo>
                      <a:pt x="3" y="9"/>
                      <a:pt x="7" y="5"/>
                      <a:pt x="12" y="5"/>
                    </a:cubicBezTo>
                    <a:cubicBezTo>
                      <a:pt x="12" y="6"/>
                      <a:pt x="12" y="6"/>
                      <a:pt x="12" y="6"/>
                    </a:cubicBezTo>
                    <a:cubicBezTo>
                      <a:pt x="12" y="7"/>
                      <a:pt x="12" y="7"/>
                      <a:pt x="13" y="7"/>
                    </a:cubicBezTo>
                    <a:cubicBezTo>
                      <a:pt x="14" y="6"/>
                      <a:pt x="14" y="6"/>
                      <a:pt x="14" y="6"/>
                    </a:cubicBezTo>
                    <a:cubicBezTo>
                      <a:pt x="15" y="6"/>
                      <a:pt x="16" y="5"/>
                      <a:pt x="16" y="5"/>
                    </a:cubicBezTo>
                    <a:cubicBezTo>
                      <a:pt x="17" y="4"/>
                      <a:pt x="17" y="4"/>
                      <a:pt x="17" y="4"/>
                    </a:cubicBezTo>
                    <a:cubicBezTo>
                      <a:pt x="18" y="4"/>
                      <a:pt x="18" y="3"/>
                      <a:pt x="17" y="3"/>
                    </a:cubicBezTo>
                    <a:cubicBezTo>
                      <a:pt x="16" y="2"/>
                      <a:pt x="16" y="2"/>
                      <a:pt x="16" y="2"/>
                    </a:cubicBezTo>
                    <a:cubicBezTo>
                      <a:pt x="16" y="2"/>
                      <a:pt x="15" y="1"/>
                      <a:pt x="14" y="1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12" y="0"/>
                      <a:pt x="12" y="0"/>
                      <a:pt x="12" y="1"/>
                    </a:cubicBezTo>
                    <a:cubicBezTo>
                      <a:pt x="12" y="2"/>
                      <a:pt x="12" y="2"/>
                      <a:pt x="12" y="2"/>
                    </a:cubicBezTo>
                    <a:cubicBezTo>
                      <a:pt x="5" y="2"/>
                      <a:pt x="0" y="7"/>
                      <a:pt x="0" y="14"/>
                    </a:cubicBezTo>
                    <a:cubicBezTo>
                      <a:pt x="0" y="20"/>
                      <a:pt x="5" y="25"/>
                      <a:pt x="12" y="25"/>
                    </a:cubicBezTo>
                    <a:cubicBezTo>
                      <a:pt x="18" y="25"/>
                      <a:pt x="23" y="20"/>
                      <a:pt x="23" y="14"/>
                    </a:cubicBezTo>
                    <a:lnTo>
                      <a:pt x="20" y="14"/>
                    </a:lnTo>
                    <a:close/>
                    <a:moveTo>
                      <a:pt x="15" y="18"/>
                    </a:moveTo>
                    <a:cubicBezTo>
                      <a:pt x="15" y="18"/>
                      <a:pt x="15" y="18"/>
                      <a:pt x="15" y="18"/>
                    </a:cubicBezTo>
                    <a:cubicBezTo>
                      <a:pt x="15" y="22"/>
                      <a:pt x="15" y="22"/>
                      <a:pt x="15" y="22"/>
                    </a:cubicBezTo>
                    <a:cubicBezTo>
                      <a:pt x="15" y="22"/>
                      <a:pt x="15" y="22"/>
                      <a:pt x="15" y="22"/>
                    </a:cubicBezTo>
                    <a:cubicBezTo>
                      <a:pt x="15" y="18"/>
                      <a:pt x="15" y="18"/>
                      <a:pt x="15" y="18"/>
                    </a:cubicBezTo>
                    <a:cubicBezTo>
                      <a:pt x="15" y="18"/>
                      <a:pt x="15" y="18"/>
                      <a:pt x="15" y="18"/>
                    </a:cubicBezTo>
                    <a:close/>
                    <a:moveTo>
                      <a:pt x="8" y="18"/>
                    </a:moveTo>
                    <a:cubicBezTo>
                      <a:pt x="8" y="22"/>
                      <a:pt x="8" y="22"/>
                      <a:pt x="8" y="22"/>
                    </a:cubicBezTo>
                    <a:cubicBezTo>
                      <a:pt x="8" y="21"/>
                      <a:pt x="8" y="21"/>
                      <a:pt x="7" y="21"/>
                    </a:cubicBezTo>
                    <a:cubicBezTo>
                      <a:pt x="8" y="18"/>
                      <a:pt x="8" y="18"/>
                      <a:pt x="8" y="18"/>
                    </a:cubicBezTo>
                    <a:cubicBezTo>
                      <a:pt x="8" y="18"/>
                      <a:pt x="8" y="18"/>
                      <a:pt x="8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0361" tIns="45180" rIns="90361" bIns="4518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581">
                  <a:solidFill>
                    <a:prstClr val="black"/>
                  </a:solidFill>
                </a:endParaRPr>
              </a:p>
            </p:txBody>
          </p:sp>
          <p:sp>
            <p:nvSpPr>
              <p:cNvPr id="16" name="Oval 29"/>
              <p:cNvSpPr>
                <a:spLocks noChangeArrowheads="1"/>
              </p:cNvSpPr>
              <p:nvPr/>
            </p:nvSpPr>
            <p:spPr bwMode="auto">
              <a:xfrm>
                <a:off x="3835" y="2149"/>
                <a:ext cx="13" cy="14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0361" tIns="45180" rIns="90361" bIns="4518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581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21" name="Freeform 57"/>
            <p:cNvSpPr>
              <a:spLocks noEditPoints="1"/>
            </p:cNvSpPr>
            <p:nvPr/>
          </p:nvSpPr>
          <p:spPr bwMode="auto">
            <a:xfrm>
              <a:off x="1620605" y="3474429"/>
              <a:ext cx="521767" cy="474333"/>
            </a:xfrm>
            <a:custGeom>
              <a:avLst/>
              <a:gdLst/>
              <a:ahLst/>
              <a:cxnLst>
                <a:cxn ang="0">
                  <a:pos x="7" y="9"/>
                </a:cxn>
                <a:cxn ang="0">
                  <a:pos x="7" y="57"/>
                </a:cxn>
                <a:cxn ang="0">
                  <a:pos x="6" y="58"/>
                </a:cxn>
                <a:cxn ang="0">
                  <a:pos x="4" y="58"/>
                </a:cxn>
                <a:cxn ang="0">
                  <a:pos x="2" y="57"/>
                </a:cxn>
                <a:cxn ang="0">
                  <a:pos x="2" y="9"/>
                </a:cxn>
                <a:cxn ang="0">
                  <a:pos x="0" y="4"/>
                </a:cxn>
                <a:cxn ang="0">
                  <a:pos x="5" y="0"/>
                </a:cxn>
                <a:cxn ang="0">
                  <a:pos x="10" y="4"/>
                </a:cxn>
                <a:cxn ang="0">
                  <a:pos x="7" y="9"/>
                </a:cxn>
                <a:cxn ang="0">
                  <a:pos x="65" y="36"/>
                </a:cxn>
                <a:cxn ang="0">
                  <a:pos x="63" y="38"/>
                </a:cxn>
                <a:cxn ang="0">
                  <a:pos x="49" y="43"/>
                </a:cxn>
                <a:cxn ang="0">
                  <a:pos x="31" y="37"/>
                </a:cxn>
                <a:cxn ang="0">
                  <a:pos x="13" y="43"/>
                </a:cxn>
                <a:cxn ang="0">
                  <a:pos x="12" y="43"/>
                </a:cxn>
                <a:cxn ang="0">
                  <a:pos x="10" y="41"/>
                </a:cxn>
                <a:cxn ang="0">
                  <a:pos x="10" y="13"/>
                </a:cxn>
                <a:cxn ang="0">
                  <a:pos x="11" y="11"/>
                </a:cxn>
                <a:cxn ang="0">
                  <a:pos x="14" y="9"/>
                </a:cxn>
                <a:cxn ang="0">
                  <a:pos x="30" y="4"/>
                </a:cxn>
                <a:cxn ang="0">
                  <a:pos x="46" y="9"/>
                </a:cxn>
                <a:cxn ang="0">
                  <a:pos x="49" y="10"/>
                </a:cxn>
                <a:cxn ang="0">
                  <a:pos x="63" y="4"/>
                </a:cxn>
                <a:cxn ang="0">
                  <a:pos x="65" y="7"/>
                </a:cxn>
                <a:cxn ang="0">
                  <a:pos x="65" y="36"/>
                </a:cxn>
              </a:cxnLst>
              <a:rect l="0" t="0" r="r" b="b"/>
              <a:pathLst>
                <a:path w="65" h="58">
                  <a:moveTo>
                    <a:pt x="7" y="9"/>
                  </a:moveTo>
                  <a:cubicBezTo>
                    <a:pt x="7" y="57"/>
                    <a:pt x="7" y="57"/>
                    <a:pt x="7" y="57"/>
                  </a:cubicBezTo>
                  <a:cubicBezTo>
                    <a:pt x="7" y="57"/>
                    <a:pt x="7" y="58"/>
                    <a:pt x="6" y="58"/>
                  </a:cubicBezTo>
                  <a:cubicBezTo>
                    <a:pt x="4" y="58"/>
                    <a:pt x="4" y="58"/>
                    <a:pt x="4" y="58"/>
                  </a:cubicBezTo>
                  <a:cubicBezTo>
                    <a:pt x="3" y="58"/>
                    <a:pt x="2" y="57"/>
                    <a:pt x="2" y="57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1" y="8"/>
                    <a:pt x="0" y="6"/>
                    <a:pt x="0" y="4"/>
                  </a:cubicBezTo>
                  <a:cubicBezTo>
                    <a:pt x="0" y="2"/>
                    <a:pt x="2" y="0"/>
                    <a:pt x="5" y="0"/>
                  </a:cubicBezTo>
                  <a:cubicBezTo>
                    <a:pt x="7" y="0"/>
                    <a:pt x="10" y="2"/>
                    <a:pt x="10" y="4"/>
                  </a:cubicBezTo>
                  <a:cubicBezTo>
                    <a:pt x="10" y="6"/>
                    <a:pt x="9" y="8"/>
                    <a:pt x="7" y="9"/>
                  </a:cubicBezTo>
                  <a:close/>
                  <a:moveTo>
                    <a:pt x="65" y="36"/>
                  </a:moveTo>
                  <a:cubicBezTo>
                    <a:pt x="65" y="37"/>
                    <a:pt x="65" y="38"/>
                    <a:pt x="63" y="38"/>
                  </a:cubicBezTo>
                  <a:cubicBezTo>
                    <a:pt x="59" y="41"/>
                    <a:pt x="54" y="43"/>
                    <a:pt x="49" y="43"/>
                  </a:cubicBezTo>
                  <a:cubicBezTo>
                    <a:pt x="43" y="43"/>
                    <a:pt x="39" y="37"/>
                    <a:pt x="31" y="37"/>
                  </a:cubicBezTo>
                  <a:cubicBezTo>
                    <a:pt x="25" y="37"/>
                    <a:pt x="19" y="40"/>
                    <a:pt x="13" y="43"/>
                  </a:cubicBezTo>
                  <a:cubicBezTo>
                    <a:pt x="13" y="43"/>
                    <a:pt x="12" y="43"/>
                    <a:pt x="12" y="43"/>
                  </a:cubicBezTo>
                  <a:cubicBezTo>
                    <a:pt x="11" y="43"/>
                    <a:pt x="10" y="42"/>
                    <a:pt x="10" y="41"/>
                  </a:cubicBezTo>
                  <a:cubicBezTo>
                    <a:pt x="10" y="13"/>
                    <a:pt x="10" y="13"/>
                    <a:pt x="10" y="13"/>
                  </a:cubicBezTo>
                  <a:cubicBezTo>
                    <a:pt x="10" y="12"/>
                    <a:pt x="10" y="11"/>
                    <a:pt x="11" y="11"/>
                  </a:cubicBezTo>
                  <a:cubicBezTo>
                    <a:pt x="12" y="10"/>
                    <a:pt x="13" y="9"/>
                    <a:pt x="14" y="9"/>
                  </a:cubicBezTo>
                  <a:cubicBezTo>
                    <a:pt x="19" y="7"/>
                    <a:pt x="24" y="4"/>
                    <a:pt x="30" y="4"/>
                  </a:cubicBezTo>
                  <a:cubicBezTo>
                    <a:pt x="36" y="4"/>
                    <a:pt x="40" y="6"/>
                    <a:pt x="46" y="9"/>
                  </a:cubicBezTo>
                  <a:cubicBezTo>
                    <a:pt x="47" y="9"/>
                    <a:pt x="48" y="10"/>
                    <a:pt x="49" y="10"/>
                  </a:cubicBezTo>
                  <a:cubicBezTo>
                    <a:pt x="55" y="10"/>
                    <a:pt x="61" y="4"/>
                    <a:pt x="63" y="4"/>
                  </a:cubicBezTo>
                  <a:cubicBezTo>
                    <a:pt x="64" y="4"/>
                    <a:pt x="65" y="6"/>
                    <a:pt x="65" y="7"/>
                  </a:cubicBezTo>
                  <a:lnTo>
                    <a:pt x="65" y="36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31135" tIns="65569" rIns="131135" bIns="65569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837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22" name="组合 35">
              <a:extLst>
                <a:ext uri="{FF2B5EF4-FFF2-40B4-BE49-F238E27FC236}">
                  <a16:creationId xmlns:a16="http://schemas.microsoft.com/office/drawing/2014/main" id="{9FF45BCC-A257-4DBE-8470-7FEFB507696B}"/>
                </a:ext>
              </a:extLst>
            </p:cNvPr>
            <p:cNvGrpSpPr/>
            <p:nvPr/>
          </p:nvGrpSpPr>
          <p:grpSpPr>
            <a:xfrm>
              <a:off x="1649999" y="4612955"/>
              <a:ext cx="474333" cy="474333"/>
              <a:chOff x="6967126" y="4092464"/>
              <a:chExt cx="453105" cy="448433"/>
            </a:xfrm>
            <a:solidFill>
              <a:schemeClr val="accent2">
                <a:lumMod val="75000"/>
              </a:schemeClr>
            </a:solidFill>
          </p:grpSpPr>
          <p:sp>
            <p:nvSpPr>
              <p:cNvPr id="23" name="Freeform 136">
                <a:extLst>
                  <a:ext uri="{FF2B5EF4-FFF2-40B4-BE49-F238E27FC236}">
                    <a16:creationId xmlns:a16="http://schemas.microsoft.com/office/drawing/2014/main" id="{91001450-15E0-4A5B-B49B-508ADBDCC01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967126" y="4343773"/>
                <a:ext cx="453105" cy="197124"/>
              </a:xfrm>
              <a:custGeom>
                <a:avLst/>
                <a:gdLst>
                  <a:gd name="T0" fmla="*/ 103 w 205"/>
                  <a:gd name="T1" fmla="*/ 19 h 89"/>
                  <a:gd name="T2" fmla="*/ 47 w 205"/>
                  <a:gd name="T3" fmla="*/ 0 h 89"/>
                  <a:gd name="T4" fmla="*/ 0 w 205"/>
                  <a:gd name="T5" fmla="*/ 0 h 89"/>
                  <a:gd name="T6" fmla="*/ 0 w 205"/>
                  <a:gd name="T7" fmla="*/ 67 h 89"/>
                  <a:gd name="T8" fmla="*/ 22 w 205"/>
                  <a:gd name="T9" fmla="*/ 89 h 89"/>
                  <a:gd name="T10" fmla="*/ 183 w 205"/>
                  <a:gd name="T11" fmla="*/ 89 h 89"/>
                  <a:gd name="T12" fmla="*/ 205 w 205"/>
                  <a:gd name="T13" fmla="*/ 67 h 89"/>
                  <a:gd name="T14" fmla="*/ 205 w 205"/>
                  <a:gd name="T15" fmla="*/ 0 h 89"/>
                  <a:gd name="T16" fmla="*/ 158 w 205"/>
                  <a:gd name="T17" fmla="*/ 0 h 89"/>
                  <a:gd name="T18" fmla="*/ 103 w 205"/>
                  <a:gd name="T19" fmla="*/ 19 h 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05" h="89">
                    <a:moveTo>
                      <a:pt x="103" y="19"/>
                    </a:moveTo>
                    <a:cubicBezTo>
                      <a:pt x="82" y="19"/>
                      <a:pt x="62" y="12"/>
                      <a:pt x="47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67"/>
                      <a:pt x="0" y="67"/>
                      <a:pt x="0" y="67"/>
                    </a:cubicBezTo>
                    <a:cubicBezTo>
                      <a:pt x="0" y="79"/>
                      <a:pt x="10" y="89"/>
                      <a:pt x="22" y="89"/>
                    </a:cubicBezTo>
                    <a:cubicBezTo>
                      <a:pt x="183" y="89"/>
                      <a:pt x="183" y="89"/>
                      <a:pt x="183" y="89"/>
                    </a:cubicBezTo>
                    <a:cubicBezTo>
                      <a:pt x="195" y="89"/>
                      <a:pt x="205" y="79"/>
                      <a:pt x="205" y="67"/>
                    </a:cubicBezTo>
                    <a:cubicBezTo>
                      <a:pt x="205" y="0"/>
                      <a:pt x="205" y="0"/>
                      <a:pt x="205" y="0"/>
                    </a:cubicBezTo>
                    <a:cubicBezTo>
                      <a:pt x="158" y="0"/>
                      <a:pt x="158" y="0"/>
                      <a:pt x="158" y="0"/>
                    </a:cubicBezTo>
                    <a:cubicBezTo>
                      <a:pt x="143" y="12"/>
                      <a:pt x="124" y="19"/>
                      <a:pt x="103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0481" tIns="60240" rIns="120481" bIns="6024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635" dirty="0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4" name="Freeform 137">
                <a:extLst>
                  <a:ext uri="{FF2B5EF4-FFF2-40B4-BE49-F238E27FC236}">
                    <a16:creationId xmlns:a16="http://schemas.microsoft.com/office/drawing/2014/main" id="{C133EF29-F905-48C7-A30C-18E8F7DC224C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6967126" y="4092464"/>
                <a:ext cx="453105" cy="260652"/>
              </a:xfrm>
              <a:custGeom>
                <a:avLst/>
                <a:gdLst>
                  <a:gd name="T0" fmla="*/ 183 w 205"/>
                  <a:gd name="T1" fmla="*/ 42 h 118"/>
                  <a:gd name="T2" fmla="*/ 180 w 205"/>
                  <a:gd name="T3" fmla="*/ 42 h 118"/>
                  <a:gd name="T4" fmla="*/ 154 w 205"/>
                  <a:gd name="T5" fmla="*/ 42 h 118"/>
                  <a:gd name="T6" fmla="*/ 154 w 205"/>
                  <a:gd name="T7" fmla="*/ 22 h 118"/>
                  <a:gd name="T8" fmla="*/ 132 w 205"/>
                  <a:gd name="T9" fmla="*/ 0 h 118"/>
                  <a:gd name="T10" fmla="*/ 73 w 205"/>
                  <a:gd name="T11" fmla="*/ 0 h 118"/>
                  <a:gd name="T12" fmla="*/ 51 w 205"/>
                  <a:gd name="T13" fmla="*/ 22 h 118"/>
                  <a:gd name="T14" fmla="*/ 51 w 205"/>
                  <a:gd name="T15" fmla="*/ 42 h 118"/>
                  <a:gd name="T16" fmla="*/ 25 w 205"/>
                  <a:gd name="T17" fmla="*/ 42 h 118"/>
                  <a:gd name="T18" fmla="*/ 22 w 205"/>
                  <a:gd name="T19" fmla="*/ 42 h 118"/>
                  <a:gd name="T20" fmla="*/ 0 w 205"/>
                  <a:gd name="T21" fmla="*/ 64 h 118"/>
                  <a:gd name="T22" fmla="*/ 0 w 205"/>
                  <a:gd name="T23" fmla="*/ 101 h 118"/>
                  <a:gd name="T24" fmla="*/ 54 w 205"/>
                  <a:gd name="T25" fmla="*/ 101 h 118"/>
                  <a:gd name="T26" fmla="*/ 103 w 205"/>
                  <a:gd name="T27" fmla="*/ 118 h 118"/>
                  <a:gd name="T28" fmla="*/ 151 w 205"/>
                  <a:gd name="T29" fmla="*/ 101 h 118"/>
                  <a:gd name="T30" fmla="*/ 205 w 205"/>
                  <a:gd name="T31" fmla="*/ 101 h 118"/>
                  <a:gd name="T32" fmla="*/ 205 w 205"/>
                  <a:gd name="T33" fmla="*/ 64 h 118"/>
                  <a:gd name="T34" fmla="*/ 183 w 205"/>
                  <a:gd name="T35" fmla="*/ 42 h 118"/>
                  <a:gd name="T36" fmla="*/ 67 w 205"/>
                  <a:gd name="T37" fmla="*/ 26 h 118"/>
                  <a:gd name="T38" fmla="*/ 67 w 205"/>
                  <a:gd name="T39" fmla="*/ 22 h 118"/>
                  <a:gd name="T40" fmla="*/ 73 w 205"/>
                  <a:gd name="T41" fmla="*/ 17 h 118"/>
                  <a:gd name="T42" fmla="*/ 132 w 205"/>
                  <a:gd name="T43" fmla="*/ 17 h 118"/>
                  <a:gd name="T44" fmla="*/ 138 w 205"/>
                  <a:gd name="T45" fmla="*/ 22 h 118"/>
                  <a:gd name="T46" fmla="*/ 138 w 205"/>
                  <a:gd name="T47" fmla="*/ 26 h 118"/>
                  <a:gd name="T48" fmla="*/ 138 w 205"/>
                  <a:gd name="T49" fmla="*/ 42 h 118"/>
                  <a:gd name="T50" fmla="*/ 67 w 205"/>
                  <a:gd name="T51" fmla="*/ 42 h 118"/>
                  <a:gd name="T52" fmla="*/ 67 w 205"/>
                  <a:gd name="T53" fmla="*/ 26 h 118"/>
                  <a:gd name="T54" fmla="*/ 101 w 205"/>
                  <a:gd name="T55" fmla="*/ 101 h 118"/>
                  <a:gd name="T56" fmla="*/ 85 w 205"/>
                  <a:gd name="T57" fmla="*/ 86 h 118"/>
                  <a:gd name="T58" fmla="*/ 101 w 205"/>
                  <a:gd name="T59" fmla="*/ 70 h 118"/>
                  <a:gd name="T60" fmla="*/ 117 w 205"/>
                  <a:gd name="T61" fmla="*/ 86 h 118"/>
                  <a:gd name="T62" fmla="*/ 101 w 205"/>
                  <a:gd name="T63" fmla="*/ 101 h 1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205" h="118">
                    <a:moveTo>
                      <a:pt x="183" y="42"/>
                    </a:moveTo>
                    <a:cubicBezTo>
                      <a:pt x="180" y="42"/>
                      <a:pt x="180" y="42"/>
                      <a:pt x="180" y="42"/>
                    </a:cubicBezTo>
                    <a:cubicBezTo>
                      <a:pt x="154" y="42"/>
                      <a:pt x="154" y="42"/>
                      <a:pt x="154" y="42"/>
                    </a:cubicBezTo>
                    <a:cubicBezTo>
                      <a:pt x="154" y="22"/>
                      <a:pt x="154" y="22"/>
                      <a:pt x="154" y="22"/>
                    </a:cubicBezTo>
                    <a:cubicBezTo>
                      <a:pt x="154" y="10"/>
                      <a:pt x="144" y="0"/>
                      <a:pt x="132" y="0"/>
                    </a:cubicBezTo>
                    <a:cubicBezTo>
                      <a:pt x="73" y="0"/>
                      <a:pt x="73" y="0"/>
                      <a:pt x="73" y="0"/>
                    </a:cubicBezTo>
                    <a:cubicBezTo>
                      <a:pt x="61" y="0"/>
                      <a:pt x="51" y="10"/>
                      <a:pt x="51" y="22"/>
                    </a:cubicBezTo>
                    <a:cubicBezTo>
                      <a:pt x="51" y="42"/>
                      <a:pt x="51" y="42"/>
                      <a:pt x="51" y="42"/>
                    </a:cubicBezTo>
                    <a:cubicBezTo>
                      <a:pt x="25" y="42"/>
                      <a:pt x="25" y="42"/>
                      <a:pt x="25" y="42"/>
                    </a:cubicBezTo>
                    <a:cubicBezTo>
                      <a:pt x="22" y="42"/>
                      <a:pt x="22" y="42"/>
                      <a:pt x="22" y="42"/>
                    </a:cubicBezTo>
                    <a:cubicBezTo>
                      <a:pt x="10" y="42"/>
                      <a:pt x="0" y="52"/>
                      <a:pt x="0" y="64"/>
                    </a:cubicBezTo>
                    <a:cubicBezTo>
                      <a:pt x="0" y="101"/>
                      <a:pt x="0" y="101"/>
                      <a:pt x="0" y="101"/>
                    </a:cubicBezTo>
                    <a:cubicBezTo>
                      <a:pt x="54" y="101"/>
                      <a:pt x="54" y="101"/>
                      <a:pt x="54" y="101"/>
                    </a:cubicBezTo>
                    <a:cubicBezTo>
                      <a:pt x="67" y="112"/>
                      <a:pt x="84" y="118"/>
                      <a:pt x="103" y="118"/>
                    </a:cubicBezTo>
                    <a:cubicBezTo>
                      <a:pt x="121" y="118"/>
                      <a:pt x="138" y="112"/>
                      <a:pt x="151" y="101"/>
                    </a:cubicBezTo>
                    <a:cubicBezTo>
                      <a:pt x="205" y="101"/>
                      <a:pt x="205" y="101"/>
                      <a:pt x="205" y="101"/>
                    </a:cubicBezTo>
                    <a:cubicBezTo>
                      <a:pt x="205" y="64"/>
                      <a:pt x="205" y="64"/>
                      <a:pt x="205" y="64"/>
                    </a:cubicBezTo>
                    <a:cubicBezTo>
                      <a:pt x="205" y="52"/>
                      <a:pt x="195" y="42"/>
                      <a:pt x="183" y="42"/>
                    </a:cubicBezTo>
                    <a:close/>
                    <a:moveTo>
                      <a:pt x="67" y="26"/>
                    </a:moveTo>
                    <a:cubicBezTo>
                      <a:pt x="67" y="22"/>
                      <a:pt x="67" y="22"/>
                      <a:pt x="67" y="22"/>
                    </a:cubicBezTo>
                    <a:cubicBezTo>
                      <a:pt x="67" y="19"/>
                      <a:pt x="70" y="17"/>
                      <a:pt x="73" y="17"/>
                    </a:cubicBezTo>
                    <a:cubicBezTo>
                      <a:pt x="132" y="17"/>
                      <a:pt x="132" y="17"/>
                      <a:pt x="132" y="17"/>
                    </a:cubicBezTo>
                    <a:cubicBezTo>
                      <a:pt x="135" y="17"/>
                      <a:pt x="138" y="19"/>
                      <a:pt x="138" y="22"/>
                    </a:cubicBezTo>
                    <a:cubicBezTo>
                      <a:pt x="138" y="26"/>
                      <a:pt x="138" y="26"/>
                      <a:pt x="138" y="26"/>
                    </a:cubicBezTo>
                    <a:cubicBezTo>
                      <a:pt x="138" y="42"/>
                      <a:pt x="138" y="42"/>
                      <a:pt x="138" y="42"/>
                    </a:cubicBezTo>
                    <a:cubicBezTo>
                      <a:pt x="67" y="42"/>
                      <a:pt x="67" y="42"/>
                      <a:pt x="67" y="42"/>
                    </a:cubicBezTo>
                    <a:lnTo>
                      <a:pt x="67" y="26"/>
                    </a:lnTo>
                    <a:close/>
                    <a:moveTo>
                      <a:pt x="101" y="101"/>
                    </a:moveTo>
                    <a:cubicBezTo>
                      <a:pt x="92" y="101"/>
                      <a:pt x="85" y="94"/>
                      <a:pt x="85" y="86"/>
                    </a:cubicBezTo>
                    <a:cubicBezTo>
                      <a:pt x="85" y="77"/>
                      <a:pt x="92" y="70"/>
                      <a:pt x="101" y="70"/>
                    </a:cubicBezTo>
                    <a:cubicBezTo>
                      <a:pt x="110" y="70"/>
                      <a:pt x="117" y="77"/>
                      <a:pt x="117" y="86"/>
                    </a:cubicBezTo>
                    <a:cubicBezTo>
                      <a:pt x="117" y="94"/>
                      <a:pt x="110" y="101"/>
                      <a:pt x="101" y="10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0481" tIns="60240" rIns="120481" bIns="6024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635" dirty="0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25" name="Freeform 7">
              <a:extLst>
                <a:ext uri="{FF2B5EF4-FFF2-40B4-BE49-F238E27FC236}">
                  <a16:creationId xmlns:a16="http://schemas.microsoft.com/office/drawing/2014/main" id="{0B223D2C-E100-456D-AEEB-5A0C2510263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576719" y="5609171"/>
              <a:ext cx="616633" cy="521767"/>
            </a:xfrm>
            <a:custGeom>
              <a:avLst/>
              <a:gdLst>
                <a:gd name="T0" fmla="*/ 224 w 390"/>
                <a:gd name="T1" fmla="*/ 323 h 323"/>
                <a:gd name="T2" fmla="*/ 224 w 390"/>
                <a:gd name="T3" fmla="*/ 255 h 323"/>
                <a:gd name="T4" fmla="*/ 167 w 390"/>
                <a:gd name="T5" fmla="*/ 255 h 323"/>
                <a:gd name="T6" fmla="*/ 167 w 390"/>
                <a:gd name="T7" fmla="*/ 323 h 323"/>
                <a:gd name="T8" fmla="*/ 74 w 390"/>
                <a:gd name="T9" fmla="*/ 323 h 323"/>
                <a:gd name="T10" fmla="*/ 74 w 390"/>
                <a:gd name="T11" fmla="*/ 203 h 323"/>
                <a:gd name="T12" fmla="*/ 74 w 390"/>
                <a:gd name="T13" fmla="*/ 176 h 323"/>
                <a:gd name="T14" fmla="*/ 74 w 390"/>
                <a:gd name="T15" fmla="*/ 171 h 323"/>
                <a:gd name="T16" fmla="*/ 69 w 390"/>
                <a:gd name="T17" fmla="*/ 171 h 323"/>
                <a:gd name="T18" fmla="*/ 0 w 390"/>
                <a:gd name="T19" fmla="*/ 171 h 323"/>
                <a:gd name="T20" fmla="*/ 187 w 390"/>
                <a:gd name="T21" fmla="*/ 0 h 323"/>
                <a:gd name="T22" fmla="*/ 247 w 390"/>
                <a:gd name="T23" fmla="*/ 50 h 323"/>
                <a:gd name="T24" fmla="*/ 247 w 390"/>
                <a:gd name="T25" fmla="*/ 50 h 323"/>
                <a:gd name="T26" fmla="*/ 258 w 390"/>
                <a:gd name="T27" fmla="*/ 60 h 323"/>
                <a:gd name="T28" fmla="*/ 258 w 390"/>
                <a:gd name="T29" fmla="*/ 13 h 323"/>
                <a:gd name="T30" fmla="*/ 298 w 390"/>
                <a:gd name="T31" fmla="*/ 13 h 323"/>
                <a:gd name="T32" fmla="*/ 297 w 390"/>
                <a:gd name="T33" fmla="*/ 93 h 323"/>
                <a:gd name="T34" fmla="*/ 390 w 390"/>
                <a:gd name="T35" fmla="*/ 171 h 323"/>
                <a:gd name="T36" fmla="*/ 317 w 390"/>
                <a:gd name="T37" fmla="*/ 171 h 323"/>
                <a:gd name="T38" fmla="*/ 317 w 390"/>
                <a:gd name="T39" fmla="*/ 216 h 323"/>
                <a:gd name="T40" fmla="*/ 317 w 390"/>
                <a:gd name="T41" fmla="*/ 296 h 323"/>
                <a:gd name="T42" fmla="*/ 317 w 390"/>
                <a:gd name="T43" fmla="*/ 323 h 323"/>
                <a:gd name="T44" fmla="*/ 224 w 390"/>
                <a:gd name="T45" fmla="*/ 323 h 323"/>
                <a:gd name="T46" fmla="*/ 242 w 390"/>
                <a:gd name="T47" fmla="*/ 241 h 323"/>
                <a:gd name="T48" fmla="*/ 296 w 390"/>
                <a:gd name="T49" fmla="*/ 241 h 323"/>
                <a:gd name="T50" fmla="*/ 296 w 390"/>
                <a:gd name="T51" fmla="*/ 187 h 323"/>
                <a:gd name="T52" fmla="*/ 242 w 390"/>
                <a:gd name="T53" fmla="*/ 187 h 323"/>
                <a:gd name="T54" fmla="*/ 242 w 390"/>
                <a:gd name="T55" fmla="*/ 241 h 323"/>
                <a:gd name="T56" fmla="*/ 95 w 390"/>
                <a:gd name="T57" fmla="*/ 208 h 323"/>
                <a:gd name="T58" fmla="*/ 95 w 390"/>
                <a:gd name="T59" fmla="*/ 231 h 323"/>
                <a:gd name="T60" fmla="*/ 95 w 390"/>
                <a:gd name="T61" fmla="*/ 241 h 323"/>
                <a:gd name="T62" fmla="*/ 150 w 390"/>
                <a:gd name="T63" fmla="*/ 241 h 323"/>
                <a:gd name="T64" fmla="*/ 150 w 390"/>
                <a:gd name="T65" fmla="*/ 187 h 323"/>
                <a:gd name="T66" fmla="*/ 95 w 390"/>
                <a:gd name="T67" fmla="*/ 187 h 323"/>
                <a:gd name="T68" fmla="*/ 95 w 390"/>
                <a:gd name="T69" fmla="*/ 208 h 3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390" h="323">
                  <a:moveTo>
                    <a:pt x="224" y="323"/>
                  </a:moveTo>
                  <a:cubicBezTo>
                    <a:pt x="224" y="255"/>
                    <a:pt x="224" y="255"/>
                    <a:pt x="224" y="255"/>
                  </a:cubicBezTo>
                  <a:cubicBezTo>
                    <a:pt x="167" y="255"/>
                    <a:pt x="167" y="255"/>
                    <a:pt x="167" y="255"/>
                  </a:cubicBezTo>
                  <a:cubicBezTo>
                    <a:pt x="167" y="323"/>
                    <a:pt x="167" y="323"/>
                    <a:pt x="167" y="323"/>
                  </a:cubicBezTo>
                  <a:cubicBezTo>
                    <a:pt x="74" y="323"/>
                    <a:pt x="74" y="323"/>
                    <a:pt x="74" y="323"/>
                  </a:cubicBezTo>
                  <a:cubicBezTo>
                    <a:pt x="74" y="244"/>
                    <a:pt x="74" y="216"/>
                    <a:pt x="74" y="203"/>
                  </a:cubicBezTo>
                  <a:cubicBezTo>
                    <a:pt x="74" y="192"/>
                    <a:pt x="74" y="192"/>
                    <a:pt x="74" y="176"/>
                  </a:cubicBezTo>
                  <a:cubicBezTo>
                    <a:pt x="74" y="171"/>
                    <a:pt x="74" y="171"/>
                    <a:pt x="74" y="171"/>
                  </a:cubicBezTo>
                  <a:cubicBezTo>
                    <a:pt x="69" y="171"/>
                    <a:pt x="69" y="171"/>
                    <a:pt x="69" y="171"/>
                  </a:cubicBezTo>
                  <a:cubicBezTo>
                    <a:pt x="0" y="171"/>
                    <a:pt x="0" y="171"/>
                    <a:pt x="0" y="171"/>
                  </a:cubicBezTo>
                  <a:cubicBezTo>
                    <a:pt x="187" y="0"/>
                    <a:pt x="187" y="0"/>
                    <a:pt x="187" y="0"/>
                  </a:cubicBezTo>
                  <a:cubicBezTo>
                    <a:pt x="247" y="50"/>
                    <a:pt x="247" y="50"/>
                    <a:pt x="247" y="50"/>
                  </a:cubicBezTo>
                  <a:cubicBezTo>
                    <a:pt x="247" y="50"/>
                    <a:pt x="247" y="50"/>
                    <a:pt x="247" y="50"/>
                  </a:cubicBezTo>
                  <a:cubicBezTo>
                    <a:pt x="258" y="60"/>
                    <a:pt x="258" y="60"/>
                    <a:pt x="258" y="60"/>
                  </a:cubicBezTo>
                  <a:cubicBezTo>
                    <a:pt x="258" y="13"/>
                    <a:pt x="258" y="13"/>
                    <a:pt x="258" y="13"/>
                  </a:cubicBezTo>
                  <a:cubicBezTo>
                    <a:pt x="298" y="13"/>
                    <a:pt x="298" y="13"/>
                    <a:pt x="298" y="13"/>
                  </a:cubicBezTo>
                  <a:cubicBezTo>
                    <a:pt x="297" y="93"/>
                    <a:pt x="297" y="93"/>
                    <a:pt x="297" y="93"/>
                  </a:cubicBezTo>
                  <a:cubicBezTo>
                    <a:pt x="390" y="171"/>
                    <a:pt x="390" y="171"/>
                    <a:pt x="390" y="171"/>
                  </a:cubicBezTo>
                  <a:cubicBezTo>
                    <a:pt x="317" y="171"/>
                    <a:pt x="317" y="171"/>
                    <a:pt x="317" y="171"/>
                  </a:cubicBezTo>
                  <a:cubicBezTo>
                    <a:pt x="317" y="216"/>
                    <a:pt x="317" y="216"/>
                    <a:pt x="317" y="216"/>
                  </a:cubicBezTo>
                  <a:cubicBezTo>
                    <a:pt x="317" y="261"/>
                    <a:pt x="317" y="261"/>
                    <a:pt x="317" y="296"/>
                  </a:cubicBezTo>
                  <a:cubicBezTo>
                    <a:pt x="317" y="323"/>
                    <a:pt x="317" y="323"/>
                    <a:pt x="317" y="323"/>
                  </a:cubicBezTo>
                  <a:lnTo>
                    <a:pt x="224" y="323"/>
                  </a:lnTo>
                  <a:close/>
                  <a:moveTo>
                    <a:pt x="242" y="241"/>
                  </a:moveTo>
                  <a:cubicBezTo>
                    <a:pt x="296" y="241"/>
                    <a:pt x="296" y="241"/>
                    <a:pt x="296" y="241"/>
                  </a:cubicBezTo>
                  <a:cubicBezTo>
                    <a:pt x="296" y="187"/>
                    <a:pt x="296" y="187"/>
                    <a:pt x="296" y="187"/>
                  </a:cubicBezTo>
                  <a:cubicBezTo>
                    <a:pt x="242" y="187"/>
                    <a:pt x="242" y="187"/>
                    <a:pt x="242" y="187"/>
                  </a:cubicBezTo>
                  <a:lnTo>
                    <a:pt x="242" y="241"/>
                  </a:lnTo>
                  <a:close/>
                  <a:moveTo>
                    <a:pt x="95" y="208"/>
                  </a:moveTo>
                  <a:cubicBezTo>
                    <a:pt x="95" y="224"/>
                    <a:pt x="95" y="224"/>
                    <a:pt x="95" y="231"/>
                  </a:cubicBezTo>
                  <a:cubicBezTo>
                    <a:pt x="95" y="241"/>
                    <a:pt x="95" y="241"/>
                    <a:pt x="95" y="241"/>
                  </a:cubicBezTo>
                  <a:cubicBezTo>
                    <a:pt x="150" y="241"/>
                    <a:pt x="150" y="241"/>
                    <a:pt x="150" y="241"/>
                  </a:cubicBezTo>
                  <a:cubicBezTo>
                    <a:pt x="150" y="187"/>
                    <a:pt x="150" y="187"/>
                    <a:pt x="150" y="187"/>
                  </a:cubicBezTo>
                  <a:cubicBezTo>
                    <a:pt x="95" y="187"/>
                    <a:pt x="95" y="187"/>
                    <a:pt x="95" y="187"/>
                  </a:cubicBezTo>
                  <a:lnTo>
                    <a:pt x="95" y="208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</p:spPr>
          <p:txBody>
            <a:bodyPr vert="horz" wrap="square" lIns="120481" tIns="60240" rIns="120481" bIns="60240" numCol="1" anchor="t" anchorCtr="0" compatLnSpc="1">
              <a:prstTxWarp prst="textNoShape">
                <a:avLst/>
              </a:prstTxWarp>
            </a:bodyPr>
            <a:lstStyle/>
            <a:p>
              <a:pPr defTabSz="1204813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372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26" name="Freeform 53"/>
            <p:cNvSpPr>
              <a:spLocks/>
            </p:cNvSpPr>
            <p:nvPr/>
          </p:nvSpPr>
          <p:spPr bwMode="auto">
            <a:xfrm>
              <a:off x="1624152" y="6489437"/>
              <a:ext cx="569200" cy="379467"/>
            </a:xfrm>
            <a:custGeom>
              <a:avLst/>
              <a:gdLst/>
              <a:ahLst/>
              <a:cxnLst>
                <a:cxn ang="0">
                  <a:pos x="55" y="50"/>
                </a:cxn>
                <a:cxn ang="0">
                  <a:pos x="16" y="50"/>
                </a:cxn>
                <a:cxn ang="0">
                  <a:pos x="0" y="34"/>
                </a:cxn>
                <a:cxn ang="0">
                  <a:pos x="9" y="20"/>
                </a:cxn>
                <a:cxn ang="0">
                  <a:pos x="9" y="18"/>
                </a:cxn>
                <a:cxn ang="0">
                  <a:pos x="27" y="0"/>
                </a:cxn>
                <a:cxn ang="0">
                  <a:pos x="44" y="11"/>
                </a:cxn>
                <a:cxn ang="0">
                  <a:pos x="50" y="9"/>
                </a:cxn>
                <a:cxn ang="0">
                  <a:pos x="59" y="18"/>
                </a:cxn>
                <a:cxn ang="0">
                  <a:pos x="58" y="23"/>
                </a:cxn>
                <a:cxn ang="0">
                  <a:pos x="68" y="36"/>
                </a:cxn>
                <a:cxn ang="0">
                  <a:pos x="55" y="50"/>
                </a:cxn>
              </a:cxnLst>
              <a:rect l="0" t="0" r="r" b="b"/>
              <a:pathLst>
                <a:path w="68" h="50">
                  <a:moveTo>
                    <a:pt x="55" y="50"/>
                  </a:moveTo>
                  <a:cubicBezTo>
                    <a:pt x="16" y="50"/>
                    <a:pt x="16" y="50"/>
                    <a:pt x="16" y="50"/>
                  </a:cubicBezTo>
                  <a:cubicBezTo>
                    <a:pt x="7" y="50"/>
                    <a:pt x="0" y="43"/>
                    <a:pt x="0" y="34"/>
                  </a:cubicBezTo>
                  <a:cubicBezTo>
                    <a:pt x="0" y="28"/>
                    <a:pt x="4" y="22"/>
                    <a:pt x="9" y="20"/>
                  </a:cubicBezTo>
                  <a:cubicBezTo>
                    <a:pt x="9" y="19"/>
                    <a:pt x="9" y="19"/>
                    <a:pt x="9" y="18"/>
                  </a:cubicBezTo>
                  <a:cubicBezTo>
                    <a:pt x="9" y="8"/>
                    <a:pt x="17" y="0"/>
                    <a:pt x="27" y="0"/>
                  </a:cubicBezTo>
                  <a:cubicBezTo>
                    <a:pt x="35" y="0"/>
                    <a:pt x="41" y="5"/>
                    <a:pt x="44" y="11"/>
                  </a:cubicBezTo>
                  <a:cubicBezTo>
                    <a:pt x="46" y="10"/>
                    <a:pt x="48" y="9"/>
                    <a:pt x="50" y="9"/>
                  </a:cubicBezTo>
                  <a:cubicBezTo>
                    <a:pt x="55" y="9"/>
                    <a:pt x="59" y="13"/>
                    <a:pt x="59" y="18"/>
                  </a:cubicBezTo>
                  <a:cubicBezTo>
                    <a:pt x="59" y="20"/>
                    <a:pt x="59" y="22"/>
                    <a:pt x="58" y="23"/>
                  </a:cubicBezTo>
                  <a:cubicBezTo>
                    <a:pt x="64" y="25"/>
                    <a:pt x="68" y="30"/>
                    <a:pt x="68" y="36"/>
                  </a:cubicBezTo>
                  <a:cubicBezTo>
                    <a:pt x="68" y="44"/>
                    <a:pt x="62" y="50"/>
                    <a:pt x="55" y="50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31135" tIns="65569" rIns="131135" bIns="65569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837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4" name="Группа 3">
            <a:extLst>
              <a:ext uri="{FF2B5EF4-FFF2-40B4-BE49-F238E27FC236}">
                <a16:creationId xmlns:a16="http://schemas.microsoft.com/office/drawing/2014/main" id="{8DAE61DA-A8AD-C8AB-3E83-96C3CC188F60}"/>
              </a:ext>
            </a:extLst>
          </p:cNvPr>
          <p:cNvGrpSpPr/>
          <p:nvPr/>
        </p:nvGrpSpPr>
        <p:grpSpPr>
          <a:xfrm>
            <a:off x="7020682" y="2584364"/>
            <a:ext cx="539365" cy="4943826"/>
            <a:chOff x="7131628" y="2584364"/>
            <a:chExt cx="539365" cy="4943826"/>
          </a:xfrm>
        </p:grpSpPr>
        <p:sp>
          <p:nvSpPr>
            <p:cNvPr id="27" name="Freeform 7"/>
            <p:cNvSpPr>
              <a:spLocks noEditPoints="1"/>
            </p:cNvSpPr>
            <p:nvPr/>
          </p:nvSpPr>
          <p:spPr bwMode="auto">
            <a:xfrm>
              <a:off x="7196659" y="4612955"/>
              <a:ext cx="474333" cy="474333"/>
            </a:xfrm>
            <a:custGeom>
              <a:avLst/>
              <a:gdLst>
                <a:gd name="T0" fmla="*/ 31 w 177"/>
                <a:gd name="T1" fmla="*/ 94 h 164"/>
                <a:gd name="T2" fmla="*/ 19 w 177"/>
                <a:gd name="T3" fmla="*/ 94 h 164"/>
                <a:gd name="T4" fmla="*/ 1 w 177"/>
                <a:gd name="T5" fmla="*/ 79 h 164"/>
                <a:gd name="T6" fmla="*/ 12 w 177"/>
                <a:gd name="T7" fmla="*/ 47 h 164"/>
                <a:gd name="T8" fmla="*/ 36 w 177"/>
                <a:gd name="T9" fmla="*/ 55 h 164"/>
                <a:gd name="T10" fmla="*/ 48 w 177"/>
                <a:gd name="T11" fmla="*/ 52 h 164"/>
                <a:gd name="T12" fmla="*/ 48 w 177"/>
                <a:gd name="T13" fmla="*/ 59 h 164"/>
                <a:gd name="T14" fmla="*/ 55 w 177"/>
                <a:gd name="T15" fmla="*/ 82 h 164"/>
                <a:gd name="T16" fmla="*/ 31 w 177"/>
                <a:gd name="T17" fmla="*/ 94 h 164"/>
                <a:gd name="T18" fmla="*/ 36 w 177"/>
                <a:gd name="T19" fmla="*/ 47 h 164"/>
                <a:gd name="T20" fmla="*/ 12 w 177"/>
                <a:gd name="T21" fmla="*/ 23 h 164"/>
                <a:gd name="T22" fmla="*/ 36 w 177"/>
                <a:gd name="T23" fmla="*/ 0 h 164"/>
                <a:gd name="T24" fmla="*/ 59 w 177"/>
                <a:gd name="T25" fmla="*/ 23 h 164"/>
                <a:gd name="T26" fmla="*/ 36 w 177"/>
                <a:gd name="T27" fmla="*/ 47 h 164"/>
                <a:gd name="T28" fmla="*/ 129 w 177"/>
                <a:gd name="T29" fmla="*/ 164 h 164"/>
                <a:gd name="T30" fmla="*/ 49 w 177"/>
                <a:gd name="T31" fmla="*/ 164 h 164"/>
                <a:gd name="T32" fmla="*/ 24 w 177"/>
                <a:gd name="T33" fmla="*/ 140 h 164"/>
                <a:gd name="T34" fmla="*/ 56 w 177"/>
                <a:gd name="T35" fmla="*/ 88 h 164"/>
                <a:gd name="T36" fmla="*/ 89 w 177"/>
                <a:gd name="T37" fmla="*/ 101 h 164"/>
                <a:gd name="T38" fmla="*/ 121 w 177"/>
                <a:gd name="T39" fmla="*/ 88 h 164"/>
                <a:gd name="T40" fmla="*/ 153 w 177"/>
                <a:gd name="T41" fmla="*/ 140 h 164"/>
                <a:gd name="T42" fmla="*/ 129 w 177"/>
                <a:gd name="T43" fmla="*/ 164 h 164"/>
                <a:gd name="T44" fmla="*/ 89 w 177"/>
                <a:gd name="T45" fmla="*/ 94 h 164"/>
                <a:gd name="T46" fmla="*/ 53 w 177"/>
                <a:gd name="T47" fmla="*/ 59 h 164"/>
                <a:gd name="T48" fmla="*/ 89 w 177"/>
                <a:gd name="T49" fmla="*/ 23 h 164"/>
                <a:gd name="T50" fmla="*/ 124 w 177"/>
                <a:gd name="T51" fmla="*/ 59 h 164"/>
                <a:gd name="T52" fmla="*/ 89 w 177"/>
                <a:gd name="T53" fmla="*/ 94 h 164"/>
                <a:gd name="T54" fmla="*/ 141 w 177"/>
                <a:gd name="T55" fmla="*/ 47 h 164"/>
                <a:gd name="T56" fmla="*/ 118 w 177"/>
                <a:gd name="T57" fmla="*/ 23 h 164"/>
                <a:gd name="T58" fmla="*/ 141 w 177"/>
                <a:gd name="T59" fmla="*/ 0 h 164"/>
                <a:gd name="T60" fmla="*/ 165 w 177"/>
                <a:gd name="T61" fmla="*/ 23 h 164"/>
                <a:gd name="T62" fmla="*/ 141 w 177"/>
                <a:gd name="T63" fmla="*/ 47 h 164"/>
                <a:gd name="T64" fmla="*/ 159 w 177"/>
                <a:gd name="T65" fmla="*/ 94 h 164"/>
                <a:gd name="T66" fmla="*/ 146 w 177"/>
                <a:gd name="T67" fmla="*/ 94 h 164"/>
                <a:gd name="T68" fmla="*/ 122 w 177"/>
                <a:gd name="T69" fmla="*/ 82 h 164"/>
                <a:gd name="T70" fmla="*/ 130 w 177"/>
                <a:gd name="T71" fmla="*/ 59 h 164"/>
                <a:gd name="T72" fmla="*/ 129 w 177"/>
                <a:gd name="T73" fmla="*/ 52 h 164"/>
                <a:gd name="T74" fmla="*/ 141 w 177"/>
                <a:gd name="T75" fmla="*/ 55 h 164"/>
                <a:gd name="T76" fmla="*/ 165 w 177"/>
                <a:gd name="T77" fmla="*/ 47 h 164"/>
                <a:gd name="T78" fmla="*/ 177 w 177"/>
                <a:gd name="T79" fmla="*/ 79 h 164"/>
                <a:gd name="T80" fmla="*/ 159 w 177"/>
                <a:gd name="T81" fmla="*/ 94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77" h="164">
                  <a:moveTo>
                    <a:pt x="31" y="94"/>
                  </a:moveTo>
                  <a:cubicBezTo>
                    <a:pt x="19" y="94"/>
                    <a:pt x="19" y="94"/>
                    <a:pt x="19" y="94"/>
                  </a:cubicBezTo>
                  <a:cubicBezTo>
                    <a:pt x="9" y="94"/>
                    <a:pt x="1" y="89"/>
                    <a:pt x="1" y="79"/>
                  </a:cubicBezTo>
                  <a:cubicBezTo>
                    <a:pt x="1" y="72"/>
                    <a:pt x="0" y="47"/>
                    <a:pt x="12" y="47"/>
                  </a:cubicBezTo>
                  <a:cubicBezTo>
                    <a:pt x="14" y="47"/>
                    <a:pt x="24" y="55"/>
                    <a:pt x="36" y="55"/>
                  </a:cubicBezTo>
                  <a:cubicBezTo>
                    <a:pt x="40" y="55"/>
                    <a:pt x="44" y="54"/>
                    <a:pt x="48" y="52"/>
                  </a:cubicBezTo>
                  <a:cubicBezTo>
                    <a:pt x="48" y="54"/>
                    <a:pt x="48" y="57"/>
                    <a:pt x="48" y="59"/>
                  </a:cubicBezTo>
                  <a:cubicBezTo>
                    <a:pt x="48" y="67"/>
                    <a:pt x="50" y="75"/>
                    <a:pt x="55" y="82"/>
                  </a:cubicBezTo>
                  <a:cubicBezTo>
                    <a:pt x="46" y="82"/>
                    <a:pt x="37" y="86"/>
                    <a:pt x="31" y="94"/>
                  </a:cubicBezTo>
                  <a:close/>
                  <a:moveTo>
                    <a:pt x="36" y="47"/>
                  </a:moveTo>
                  <a:cubicBezTo>
                    <a:pt x="23" y="47"/>
                    <a:pt x="12" y="36"/>
                    <a:pt x="12" y="23"/>
                  </a:cubicBezTo>
                  <a:cubicBezTo>
                    <a:pt x="12" y="10"/>
                    <a:pt x="23" y="0"/>
                    <a:pt x="36" y="0"/>
                  </a:cubicBezTo>
                  <a:cubicBezTo>
                    <a:pt x="49" y="0"/>
                    <a:pt x="59" y="10"/>
                    <a:pt x="59" y="23"/>
                  </a:cubicBezTo>
                  <a:cubicBezTo>
                    <a:pt x="59" y="36"/>
                    <a:pt x="49" y="47"/>
                    <a:pt x="36" y="47"/>
                  </a:cubicBezTo>
                  <a:close/>
                  <a:moveTo>
                    <a:pt x="129" y="164"/>
                  </a:moveTo>
                  <a:cubicBezTo>
                    <a:pt x="49" y="164"/>
                    <a:pt x="49" y="164"/>
                    <a:pt x="49" y="164"/>
                  </a:cubicBezTo>
                  <a:cubicBezTo>
                    <a:pt x="34" y="164"/>
                    <a:pt x="24" y="155"/>
                    <a:pt x="24" y="140"/>
                  </a:cubicBezTo>
                  <a:cubicBezTo>
                    <a:pt x="24" y="120"/>
                    <a:pt x="29" y="88"/>
                    <a:pt x="56" y="88"/>
                  </a:cubicBezTo>
                  <a:cubicBezTo>
                    <a:pt x="59" y="88"/>
                    <a:pt x="70" y="101"/>
                    <a:pt x="89" y="101"/>
                  </a:cubicBezTo>
                  <a:cubicBezTo>
                    <a:pt x="107" y="101"/>
                    <a:pt x="118" y="88"/>
                    <a:pt x="121" y="88"/>
                  </a:cubicBezTo>
                  <a:cubicBezTo>
                    <a:pt x="148" y="88"/>
                    <a:pt x="153" y="120"/>
                    <a:pt x="153" y="140"/>
                  </a:cubicBezTo>
                  <a:cubicBezTo>
                    <a:pt x="153" y="155"/>
                    <a:pt x="143" y="164"/>
                    <a:pt x="129" y="164"/>
                  </a:cubicBezTo>
                  <a:close/>
                  <a:moveTo>
                    <a:pt x="89" y="94"/>
                  </a:moveTo>
                  <a:cubicBezTo>
                    <a:pt x="69" y="94"/>
                    <a:pt x="53" y="78"/>
                    <a:pt x="53" y="59"/>
                  </a:cubicBezTo>
                  <a:cubicBezTo>
                    <a:pt x="53" y="39"/>
                    <a:pt x="69" y="23"/>
                    <a:pt x="89" y="23"/>
                  </a:cubicBezTo>
                  <a:cubicBezTo>
                    <a:pt x="108" y="23"/>
                    <a:pt x="124" y="39"/>
                    <a:pt x="124" y="59"/>
                  </a:cubicBezTo>
                  <a:cubicBezTo>
                    <a:pt x="124" y="78"/>
                    <a:pt x="108" y="94"/>
                    <a:pt x="89" y="94"/>
                  </a:cubicBezTo>
                  <a:close/>
                  <a:moveTo>
                    <a:pt x="141" y="47"/>
                  </a:moveTo>
                  <a:cubicBezTo>
                    <a:pt x="128" y="47"/>
                    <a:pt x="118" y="36"/>
                    <a:pt x="118" y="23"/>
                  </a:cubicBezTo>
                  <a:cubicBezTo>
                    <a:pt x="118" y="10"/>
                    <a:pt x="128" y="0"/>
                    <a:pt x="141" y="0"/>
                  </a:cubicBezTo>
                  <a:cubicBezTo>
                    <a:pt x="154" y="0"/>
                    <a:pt x="165" y="10"/>
                    <a:pt x="165" y="23"/>
                  </a:cubicBezTo>
                  <a:cubicBezTo>
                    <a:pt x="165" y="36"/>
                    <a:pt x="154" y="47"/>
                    <a:pt x="141" y="47"/>
                  </a:cubicBezTo>
                  <a:close/>
                  <a:moveTo>
                    <a:pt x="159" y="94"/>
                  </a:moveTo>
                  <a:cubicBezTo>
                    <a:pt x="146" y="94"/>
                    <a:pt x="146" y="94"/>
                    <a:pt x="146" y="94"/>
                  </a:cubicBezTo>
                  <a:cubicBezTo>
                    <a:pt x="140" y="86"/>
                    <a:pt x="132" y="82"/>
                    <a:pt x="122" y="82"/>
                  </a:cubicBezTo>
                  <a:cubicBezTo>
                    <a:pt x="127" y="75"/>
                    <a:pt x="130" y="67"/>
                    <a:pt x="130" y="59"/>
                  </a:cubicBezTo>
                  <a:cubicBezTo>
                    <a:pt x="130" y="57"/>
                    <a:pt x="129" y="54"/>
                    <a:pt x="129" y="52"/>
                  </a:cubicBezTo>
                  <a:cubicBezTo>
                    <a:pt x="133" y="54"/>
                    <a:pt x="137" y="55"/>
                    <a:pt x="141" y="55"/>
                  </a:cubicBezTo>
                  <a:cubicBezTo>
                    <a:pt x="154" y="55"/>
                    <a:pt x="163" y="47"/>
                    <a:pt x="165" y="47"/>
                  </a:cubicBezTo>
                  <a:cubicBezTo>
                    <a:pt x="177" y="47"/>
                    <a:pt x="177" y="72"/>
                    <a:pt x="177" y="79"/>
                  </a:cubicBezTo>
                  <a:cubicBezTo>
                    <a:pt x="177" y="89"/>
                    <a:pt x="168" y="94"/>
                    <a:pt x="159" y="94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</p:spPr>
          <p:txBody>
            <a:bodyPr vert="horz" wrap="square" lIns="182119" tIns="91059" rIns="182119" bIns="91059" numCol="1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4348" kern="0" dirty="0">
                <a:solidFill>
                  <a:schemeClr val="accent1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28" name="任意多边形 40">
              <a:extLst>
                <a:ext uri="{FF2B5EF4-FFF2-40B4-BE49-F238E27FC236}">
                  <a16:creationId xmlns:a16="http://schemas.microsoft.com/office/drawing/2014/main" id="{FC8EF40A-5EA7-444B-A180-53B9645C527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145514" y="6490125"/>
              <a:ext cx="521767" cy="379467"/>
            </a:xfrm>
            <a:custGeom>
              <a:avLst/>
              <a:gdLst>
                <a:gd name="connsiteX0" fmla="*/ 290196 w 2438400"/>
                <a:gd name="connsiteY0" fmla="*/ 0 h 1774825"/>
                <a:gd name="connsiteX1" fmla="*/ 2151973 w 2438400"/>
                <a:gd name="connsiteY1" fmla="*/ 0 h 1774825"/>
                <a:gd name="connsiteX2" fmla="*/ 2438400 w 2438400"/>
                <a:gd name="connsiteY2" fmla="*/ 286384 h 1774825"/>
                <a:gd name="connsiteX3" fmla="*/ 2438400 w 2438400"/>
                <a:gd name="connsiteY3" fmla="*/ 1484673 h 1774825"/>
                <a:gd name="connsiteX4" fmla="*/ 2151973 w 2438400"/>
                <a:gd name="connsiteY4" fmla="*/ 1774825 h 1774825"/>
                <a:gd name="connsiteX5" fmla="*/ 290196 w 2438400"/>
                <a:gd name="connsiteY5" fmla="*/ 1774825 h 1774825"/>
                <a:gd name="connsiteX6" fmla="*/ 0 w 2438400"/>
                <a:gd name="connsiteY6" fmla="*/ 1484673 h 1774825"/>
                <a:gd name="connsiteX7" fmla="*/ 0 w 2438400"/>
                <a:gd name="connsiteY7" fmla="*/ 286384 h 1774825"/>
                <a:gd name="connsiteX8" fmla="*/ 290196 w 2438400"/>
                <a:gd name="connsiteY8" fmla="*/ 0 h 1774825"/>
                <a:gd name="connsiteX9" fmla="*/ 471488 w 2438400"/>
                <a:gd name="connsiteY9" fmla="*/ 425450 h 1774825"/>
                <a:gd name="connsiteX10" fmla="*/ 471488 w 2438400"/>
                <a:gd name="connsiteY10" fmla="*/ 598488 h 1774825"/>
                <a:gd name="connsiteX11" fmla="*/ 1971676 w 2438400"/>
                <a:gd name="connsiteY11" fmla="*/ 598488 h 1774825"/>
                <a:gd name="connsiteX12" fmla="*/ 1971676 w 2438400"/>
                <a:gd name="connsiteY12" fmla="*/ 425450 h 1774825"/>
                <a:gd name="connsiteX13" fmla="*/ 471488 w 2438400"/>
                <a:gd name="connsiteY13" fmla="*/ 425450 h 1774825"/>
                <a:gd name="connsiteX14" fmla="*/ 471488 w 2438400"/>
                <a:gd name="connsiteY14" fmla="*/ 801688 h 1774825"/>
                <a:gd name="connsiteX15" fmla="*/ 471488 w 2438400"/>
                <a:gd name="connsiteY15" fmla="*/ 971551 h 1774825"/>
                <a:gd name="connsiteX16" fmla="*/ 1971676 w 2438400"/>
                <a:gd name="connsiteY16" fmla="*/ 971551 h 1774825"/>
                <a:gd name="connsiteX17" fmla="*/ 1971676 w 2438400"/>
                <a:gd name="connsiteY17" fmla="*/ 801688 h 1774825"/>
                <a:gd name="connsiteX18" fmla="*/ 471488 w 2438400"/>
                <a:gd name="connsiteY18" fmla="*/ 801688 h 1774825"/>
                <a:gd name="connsiteX19" fmla="*/ 471488 w 2438400"/>
                <a:gd name="connsiteY19" fmla="*/ 1174750 h 1774825"/>
                <a:gd name="connsiteX20" fmla="*/ 471488 w 2438400"/>
                <a:gd name="connsiteY20" fmla="*/ 1347788 h 1774825"/>
                <a:gd name="connsiteX21" fmla="*/ 1971676 w 2438400"/>
                <a:gd name="connsiteY21" fmla="*/ 1347788 h 1774825"/>
                <a:gd name="connsiteX22" fmla="*/ 1971676 w 2438400"/>
                <a:gd name="connsiteY22" fmla="*/ 1174750 h 1774825"/>
                <a:gd name="connsiteX23" fmla="*/ 471488 w 2438400"/>
                <a:gd name="connsiteY23" fmla="*/ 1174750 h 177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2438400" h="1774825">
                  <a:moveTo>
                    <a:pt x="290196" y="0"/>
                  </a:moveTo>
                  <a:cubicBezTo>
                    <a:pt x="2151973" y="0"/>
                    <a:pt x="2151973" y="0"/>
                    <a:pt x="2151973" y="0"/>
                  </a:cubicBezTo>
                  <a:cubicBezTo>
                    <a:pt x="2310262" y="0"/>
                    <a:pt x="2438400" y="128119"/>
                    <a:pt x="2438400" y="286384"/>
                  </a:cubicBezTo>
                  <a:lnTo>
                    <a:pt x="2438400" y="1484673"/>
                  </a:lnTo>
                  <a:cubicBezTo>
                    <a:pt x="2438400" y="1646706"/>
                    <a:pt x="2310262" y="1774825"/>
                    <a:pt x="2151973" y="1774825"/>
                  </a:cubicBezTo>
                  <a:cubicBezTo>
                    <a:pt x="290196" y="1774825"/>
                    <a:pt x="290196" y="1774825"/>
                    <a:pt x="290196" y="1774825"/>
                  </a:cubicBezTo>
                  <a:cubicBezTo>
                    <a:pt x="131907" y="1774825"/>
                    <a:pt x="0" y="1646706"/>
                    <a:pt x="0" y="1484673"/>
                  </a:cubicBezTo>
                  <a:cubicBezTo>
                    <a:pt x="0" y="286384"/>
                    <a:pt x="0" y="286384"/>
                    <a:pt x="0" y="286384"/>
                  </a:cubicBezTo>
                  <a:cubicBezTo>
                    <a:pt x="0" y="128119"/>
                    <a:pt x="131907" y="0"/>
                    <a:pt x="290196" y="0"/>
                  </a:cubicBezTo>
                  <a:close/>
                  <a:moveTo>
                    <a:pt x="471488" y="425450"/>
                  </a:moveTo>
                  <a:lnTo>
                    <a:pt x="471488" y="598488"/>
                  </a:lnTo>
                  <a:lnTo>
                    <a:pt x="1971676" y="598488"/>
                  </a:lnTo>
                  <a:lnTo>
                    <a:pt x="1971676" y="425450"/>
                  </a:lnTo>
                  <a:lnTo>
                    <a:pt x="471488" y="425450"/>
                  </a:lnTo>
                  <a:close/>
                  <a:moveTo>
                    <a:pt x="471488" y="801688"/>
                  </a:moveTo>
                  <a:lnTo>
                    <a:pt x="471488" y="971551"/>
                  </a:lnTo>
                  <a:lnTo>
                    <a:pt x="1971676" y="971551"/>
                  </a:lnTo>
                  <a:lnTo>
                    <a:pt x="1971676" y="801688"/>
                  </a:lnTo>
                  <a:lnTo>
                    <a:pt x="471488" y="801688"/>
                  </a:lnTo>
                  <a:close/>
                  <a:moveTo>
                    <a:pt x="471488" y="1174750"/>
                  </a:moveTo>
                  <a:lnTo>
                    <a:pt x="471488" y="1347788"/>
                  </a:lnTo>
                  <a:lnTo>
                    <a:pt x="1971676" y="1347788"/>
                  </a:lnTo>
                  <a:lnTo>
                    <a:pt x="1971676" y="1174750"/>
                  </a:lnTo>
                  <a:lnTo>
                    <a:pt x="471488" y="1174750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</p:spPr>
          <p:txBody>
            <a:bodyPr vert="horz" wrap="square" lIns="120481" tIns="60240" rIns="120481" bIns="6024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 sz="2635" dirty="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grpSp>
          <p:nvGrpSpPr>
            <p:cNvPr id="29" name="Group 26"/>
            <p:cNvGrpSpPr>
              <a:grpSpLocks noChangeAspect="1"/>
            </p:cNvGrpSpPr>
            <p:nvPr/>
          </p:nvGrpSpPr>
          <p:grpSpPr bwMode="auto">
            <a:xfrm>
              <a:off x="7149226" y="7269519"/>
              <a:ext cx="521767" cy="258671"/>
              <a:chOff x="5676" y="2597"/>
              <a:chExt cx="1061" cy="526"/>
            </a:xfrm>
            <a:solidFill>
              <a:schemeClr val="accent2">
                <a:lumMod val="75000"/>
              </a:schemeClr>
            </a:solidFill>
          </p:grpSpPr>
          <p:sp>
            <p:nvSpPr>
              <p:cNvPr id="30" name="Freeform 27"/>
              <p:cNvSpPr/>
              <p:nvPr/>
            </p:nvSpPr>
            <p:spPr bwMode="auto">
              <a:xfrm>
                <a:off x="5747" y="2597"/>
                <a:ext cx="181" cy="115"/>
              </a:xfrm>
              <a:custGeom>
                <a:avLst/>
                <a:gdLst>
                  <a:gd name="T0" fmla="*/ 25 w 76"/>
                  <a:gd name="T1" fmla="*/ 48 h 48"/>
                  <a:gd name="T2" fmla="*/ 64 w 76"/>
                  <a:gd name="T3" fmla="*/ 44 h 48"/>
                  <a:gd name="T4" fmla="*/ 76 w 76"/>
                  <a:gd name="T5" fmla="*/ 13 h 48"/>
                  <a:gd name="T6" fmla="*/ 39 w 76"/>
                  <a:gd name="T7" fmla="*/ 15 h 48"/>
                  <a:gd name="T8" fmla="*/ 23 w 76"/>
                  <a:gd name="T9" fmla="*/ 10 h 48"/>
                  <a:gd name="T10" fmla="*/ 7 w 76"/>
                  <a:gd name="T11" fmla="*/ 20 h 48"/>
                  <a:gd name="T12" fmla="*/ 25 w 76"/>
                  <a:gd name="T13" fmla="*/ 48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6" h="48">
                    <a:moveTo>
                      <a:pt x="25" y="48"/>
                    </a:moveTo>
                    <a:cubicBezTo>
                      <a:pt x="64" y="44"/>
                      <a:pt x="64" y="44"/>
                      <a:pt x="64" y="44"/>
                    </a:cubicBezTo>
                    <a:cubicBezTo>
                      <a:pt x="66" y="36"/>
                      <a:pt x="69" y="26"/>
                      <a:pt x="76" y="13"/>
                    </a:cubicBezTo>
                    <a:cubicBezTo>
                      <a:pt x="76" y="13"/>
                      <a:pt x="70" y="0"/>
                      <a:pt x="39" y="15"/>
                    </a:cubicBezTo>
                    <a:cubicBezTo>
                      <a:pt x="39" y="15"/>
                      <a:pt x="32" y="14"/>
                      <a:pt x="23" y="10"/>
                    </a:cubicBezTo>
                    <a:cubicBezTo>
                      <a:pt x="23" y="10"/>
                      <a:pt x="0" y="4"/>
                      <a:pt x="7" y="20"/>
                    </a:cubicBezTo>
                    <a:lnTo>
                      <a:pt x="25" y="4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60641" tIns="80320" rIns="160641" bIns="80320" numCol="1" anchor="t" anchorCtr="0" compatLnSpc="1"/>
              <a:lstStyle/>
              <a:p>
                <a:pPr defTabSz="1606378">
                  <a:defRPr/>
                </a:pPr>
                <a:endParaRPr lang="zh-CN" altLang="en-US" sz="3162" kern="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31" name="Freeform 28"/>
              <p:cNvSpPr>
                <a:spLocks noEditPoints="1"/>
              </p:cNvSpPr>
              <p:nvPr/>
            </p:nvSpPr>
            <p:spPr bwMode="auto">
              <a:xfrm>
                <a:off x="5759" y="2613"/>
                <a:ext cx="169" cy="101"/>
              </a:xfrm>
              <a:custGeom>
                <a:avLst/>
                <a:gdLst>
                  <a:gd name="T0" fmla="*/ 20 w 71"/>
                  <a:gd name="T1" fmla="*/ 42 h 42"/>
                  <a:gd name="T2" fmla="*/ 2 w 71"/>
                  <a:gd name="T3" fmla="*/ 13 h 42"/>
                  <a:gd name="T4" fmla="*/ 1 w 71"/>
                  <a:gd name="T5" fmla="*/ 4 h 42"/>
                  <a:gd name="T6" fmla="*/ 10 w 71"/>
                  <a:gd name="T7" fmla="*/ 1 h 42"/>
                  <a:gd name="T8" fmla="*/ 18 w 71"/>
                  <a:gd name="T9" fmla="*/ 2 h 42"/>
                  <a:gd name="T10" fmla="*/ 18 w 71"/>
                  <a:gd name="T11" fmla="*/ 2 h 42"/>
                  <a:gd name="T12" fmla="*/ 34 w 71"/>
                  <a:gd name="T13" fmla="*/ 8 h 42"/>
                  <a:gd name="T14" fmla="*/ 59 w 71"/>
                  <a:gd name="T15" fmla="*/ 0 h 42"/>
                  <a:gd name="T16" fmla="*/ 71 w 71"/>
                  <a:gd name="T17" fmla="*/ 6 h 42"/>
                  <a:gd name="T18" fmla="*/ 71 w 71"/>
                  <a:gd name="T19" fmla="*/ 6 h 42"/>
                  <a:gd name="T20" fmla="*/ 71 w 71"/>
                  <a:gd name="T21" fmla="*/ 6 h 42"/>
                  <a:gd name="T22" fmla="*/ 60 w 71"/>
                  <a:gd name="T23" fmla="*/ 37 h 42"/>
                  <a:gd name="T24" fmla="*/ 60 w 71"/>
                  <a:gd name="T25" fmla="*/ 37 h 42"/>
                  <a:gd name="T26" fmla="*/ 20 w 71"/>
                  <a:gd name="T27" fmla="*/ 42 h 42"/>
                  <a:gd name="T28" fmla="*/ 10 w 71"/>
                  <a:gd name="T29" fmla="*/ 2 h 42"/>
                  <a:gd name="T30" fmla="*/ 2 w 71"/>
                  <a:gd name="T31" fmla="*/ 5 h 42"/>
                  <a:gd name="T32" fmla="*/ 3 w 71"/>
                  <a:gd name="T33" fmla="*/ 13 h 42"/>
                  <a:gd name="T34" fmla="*/ 20 w 71"/>
                  <a:gd name="T35" fmla="*/ 40 h 42"/>
                  <a:gd name="T36" fmla="*/ 59 w 71"/>
                  <a:gd name="T37" fmla="*/ 36 h 42"/>
                  <a:gd name="T38" fmla="*/ 70 w 71"/>
                  <a:gd name="T39" fmla="*/ 6 h 42"/>
                  <a:gd name="T40" fmla="*/ 59 w 71"/>
                  <a:gd name="T41" fmla="*/ 1 h 42"/>
                  <a:gd name="T42" fmla="*/ 34 w 71"/>
                  <a:gd name="T43" fmla="*/ 9 h 42"/>
                  <a:gd name="T44" fmla="*/ 34 w 71"/>
                  <a:gd name="T45" fmla="*/ 9 h 42"/>
                  <a:gd name="T46" fmla="*/ 34 w 71"/>
                  <a:gd name="T47" fmla="*/ 9 h 42"/>
                  <a:gd name="T48" fmla="*/ 18 w 71"/>
                  <a:gd name="T49" fmla="*/ 3 h 42"/>
                  <a:gd name="T50" fmla="*/ 10 w 71"/>
                  <a:gd name="T51" fmla="*/ 2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71" h="42">
                    <a:moveTo>
                      <a:pt x="20" y="42"/>
                    </a:moveTo>
                    <a:cubicBezTo>
                      <a:pt x="2" y="13"/>
                      <a:pt x="2" y="13"/>
                      <a:pt x="2" y="13"/>
                    </a:cubicBezTo>
                    <a:cubicBezTo>
                      <a:pt x="0" y="9"/>
                      <a:pt x="0" y="6"/>
                      <a:pt x="1" y="4"/>
                    </a:cubicBezTo>
                    <a:cubicBezTo>
                      <a:pt x="3" y="2"/>
                      <a:pt x="6" y="1"/>
                      <a:pt x="10" y="1"/>
                    </a:cubicBezTo>
                    <a:cubicBezTo>
                      <a:pt x="14" y="1"/>
                      <a:pt x="18" y="2"/>
                      <a:pt x="18" y="2"/>
                    </a:cubicBezTo>
                    <a:cubicBezTo>
                      <a:pt x="18" y="2"/>
                      <a:pt x="18" y="2"/>
                      <a:pt x="18" y="2"/>
                    </a:cubicBezTo>
                    <a:cubicBezTo>
                      <a:pt x="26" y="6"/>
                      <a:pt x="33" y="7"/>
                      <a:pt x="34" y="8"/>
                    </a:cubicBezTo>
                    <a:cubicBezTo>
                      <a:pt x="44" y="3"/>
                      <a:pt x="52" y="0"/>
                      <a:pt x="59" y="0"/>
                    </a:cubicBezTo>
                    <a:cubicBezTo>
                      <a:pt x="69" y="0"/>
                      <a:pt x="71" y="6"/>
                      <a:pt x="71" y="6"/>
                    </a:cubicBezTo>
                    <a:cubicBezTo>
                      <a:pt x="71" y="6"/>
                      <a:pt x="71" y="6"/>
                      <a:pt x="71" y="6"/>
                    </a:cubicBezTo>
                    <a:cubicBezTo>
                      <a:pt x="71" y="6"/>
                      <a:pt x="71" y="6"/>
                      <a:pt x="71" y="6"/>
                    </a:cubicBezTo>
                    <a:cubicBezTo>
                      <a:pt x="66" y="17"/>
                      <a:pt x="62" y="28"/>
                      <a:pt x="60" y="37"/>
                    </a:cubicBezTo>
                    <a:cubicBezTo>
                      <a:pt x="60" y="37"/>
                      <a:pt x="60" y="37"/>
                      <a:pt x="60" y="37"/>
                    </a:cubicBezTo>
                    <a:lnTo>
                      <a:pt x="20" y="42"/>
                    </a:lnTo>
                    <a:close/>
                    <a:moveTo>
                      <a:pt x="10" y="2"/>
                    </a:moveTo>
                    <a:cubicBezTo>
                      <a:pt x="7" y="2"/>
                      <a:pt x="4" y="3"/>
                      <a:pt x="2" y="5"/>
                    </a:cubicBezTo>
                    <a:cubicBezTo>
                      <a:pt x="1" y="7"/>
                      <a:pt x="1" y="9"/>
                      <a:pt x="3" y="13"/>
                    </a:cubicBezTo>
                    <a:cubicBezTo>
                      <a:pt x="20" y="40"/>
                      <a:pt x="20" y="40"/>
                      <a:pt x="20" y="40"/>
                    </a:cubicBezTo>
                    <a:cubicBezTo>
                      <a:pt x="59" y="36"/>
                      <a:pt x="59" y="36"/>
                      <a:pt x="59" y="36"/>
                    </a:cubicBezTo>
                    <a:cubicBezTo>
                      <a:pt x="61" y="27"/>
                      <a:pt x="64" y="17"/>
                      <a:pt x="70" y="6"/>
                    </a:cubicBezTo>
                    <a:cubicBezTo>
                      <a:pt x="70" y="5"/>
                      <a:pt x="67" y="1"/>
                      <a:pt x="59" y="1"/>
                    </a:cubicBezTo>
                    <a:cubicBezTo>
                      <a:pt x="52" y="1"/>
                      <a:pt x="44" y="4"/>
                      <a:pt x="34" y="9"/>
                    </a:cubicBezTo>
                    <a:cubicBezTo>
                      <a:pt x="34" y="9"/>
                      <a:pt x="34" y="9"/>
                      <a:pt x="34" y="9"/>
                    </a:cubicBezTo>
                    <a:cubicBezTo>
                      <a:pt x="34" y="9"/>
                      <a:pt x="34" y="9"/>
                      <a:pt x="34" y="9"/>
                    </a:cubicBezTo>
                    <a:cubicBezTo>
                      <a:pt x="34" y="9"/>
                      <a:pt x="27" y="8"/>
                      <a:pt x="18" y="3"/>
                    </a:cubicBezTo>
                    <a:cubicBezTo>
                      <a:pt x="17" y="3"/>
                      <a:pt x="14" y="2"/>
                      <a:pt x="10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60641" tIns="80320" rIns="160641" bIns="80320" numCol="1" anchor="t" anchorCtr="0" compatLnSpc="1"/>
              <a:lstStyle/>
              <a:p>
                <a:pPr defTabSz="1606378">
                  <a:defRPr/>
                </a:pPr>
                <a:endParaRPr lang="zh-CN" altLang="en-US" sz="3162" kern="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32" name="Freeform 29"/>
              <p:cNvSpPr/>
              <p:nvPr/>
            </p:nvSpPr>
            <p:spPr bwMode="auto">
              <a:xfrm>
                <a:off x="5795" y="2709"/>
                <a:ext cx="119" cy="43"/>
              </a:xfrm>
              <a:custGeom>
                <a:avLst/>
                <a:gdLst>
                  <a:gd name="T0" fmla="*/ 41 w 50"/>
                  <a:gd name="T1" fmla="*/ 0 h 18"/>
                  <a:gd name="T2" fmla="*/ 7 w 50"/>
                  <a:gd name="T3" fmla="*/ 4 h 18"/>
                  <a:gd name="T4" fmla="*/ 1 w 50"/>
                  <a:gd name="T5" fmla="*/ 12 h 18"/>
                  <a:gd name="T6" fmla="*/ 8 w 50"/>
                  <a:gd name="T7" fmla="*/ 17 h 18"/>
                  <a:gd name="T8" fmla="*/ 43 w 50"/>
                  <a:gd name="T9" fmla="*/ 14 h 18"/>
                  <a:gd name="T10" fmla="*/ 49 w 50"/>
                  <a:gd name="T11" fmla="*/ 6 h 18"/>
                  <a:gd name="T12" fmla="*/ 41 w 50"/>
                  <a:gd name="T13" fmla="*/ 0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0" h="18">
                    <a:moveTo>
                      <a:pt x="41" y="0"/>
                    </a:moveTo>
                    <a:cubicBezTo>
                      <a:pt x="7" y="4"/>
                      <a:pt x="7" y="4"/>
                      <a:pt x="7" y="4"/>
                    </a:cubicBezTo>
                    <a:cubicBezTo>
                      <a:pt x="3" y="5"/>
                      <a:pt x="0" y="8"/>
                      <a:pt x="1" y="12"/>
                    </a:cubicBezTo>
                    <a:cubicBezTo>
                      <a:pt x="1" y="15"/>
                      <a:pt x="5" y="18"/>
                      <a:pt x="8" y="17"/>
                    </a:cubicBezTo>
                    <a:cubicBezTo>
                      <a:pt x="43" y="14"/>
                      <a:pt x="43" y="14"/>
                      <a:pt x="43" y="14"/>
                    </a:cubicBezTo>
                    <a:cubicBezTo>
                      <a:pt x="47" y="13"/>
                      <a:pt x="50" y="10"/>
                      <a:pt x="49" y="6"/>
                    </a:cubicBezTo>
                    <a:cubicBezTo>
                      <a:pt x="49" y="3"/>
                      <a:pt x="45" y="0"/>
                      <a:pt x="4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60641" tIns="80320" rIns="160641" bIns="80320" numCol="1" anchor="t" anchorCtr="0" compatLnSpc="1"/>
              <a:lstStyle/>
              <a:p>
                <a:pPr defTabSz="1606378">
                  <a:defRPr/>
                </a:pPr>
                <a:endParaRPr lang="zh-CN" altLang="en-US" sz="3162" kern="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33" name="Freeform 30"/>
              <p:cNvSpPr>
                <a:spLocks noEditPoints="1"/>
              </p:cNvSpPr>
              <p:nvPr/>
            </p:nvSpPr>
            <p:spPr bwMode="auto">
              <a:xfrm>
                <a:off x="5795" y="2707"/>
                <a:ext cx="119" cy="45"/>
              </a:xfrm>
              <a:custGeom>
                <a:avLst/>
                <a:gdLst>
                  <a:gd name="T0" fmla="*/ 8 w 50"/>
                  <a:gd name="T1" fmla="*/ 19 h 19"/>
                  <a:gd name="T2" fmla="*/ 0 w 50"/>
                  <a:gd name="T3" fmla="*/ 13 h 19"/>
                  <a:gd name="T4" fmla="*/ 2 w 50"/>
                  <a:gd name="T5" fmla="*/ 7 h 19"/>
                  <a:gd name="T6" fmla="*/ 7 w 50"/>
                  <a:gd name="T7" fmla="*/ 5 h 19"/>
                  <a:gd name="T8" fmla="*/ 41 w 50"/>
                  <a:gd name="T9" fmla="*/ 1 h 19"/>
                  <a:gd name="T10" fmla="*/ 50 w 50"/>
                  <a:gd name="T11" fmla="*/ 7 h 19"/>
                  <a:gd name="T12" fmla="*/ 48 w 50"/>
                  <a:gd name="T13" fmla="*/ 12 h 19"/>
                  <a:gd name="T14" fmla="*/ 43 w 50"/>
                  <a:gd name="T15" fmla="*/ 15 h 19"/>
                  <a:gd name="T16" fmla="*/ 9 w 50"/>
                  <a:gd name="T17" fmla="*/ 19 h 19"/>
                  <a:gd name="T18" fmla="*/ 8 w 50"/>
                  <a:gd name="T19" fmla="*/ 19 h 19"/>
                  <a:gd name="T20" fmla="*/ 42 w 50"/>
                  <a:gd name="T21" fmla="*/ 2 h 19"/>
                  <a:gd name="T22" fmla="*/ 41 w 50"/>
                  <a:gd name="T23" fmla="*/ 2 h 19"/>
                  <a:gd name="T24" fmla="*/ 7 w 50"/>
                  <a:gd name="T25" fmla="*/ 6 h 19"/>
                  <a:gd name="T26" fmla="*/ 3 w 50"/>
                  <a:gd name="T27" fmla="*/ 8 h 19"/>
                  <a:gd name="T28" fmla="*/ 1 w 50"/>
                  <a:gd name="T29" fmla="*/ 12 h 19"/>
                  <a:gd name="T30" fmla="*/ 8 w 50"/>
                  <a:gd name="T31" fmla="*/ 18 h 19"/>
                  <a:gd name="T32" fmla="*/ 43 w 50"/>
                  <a:gd name="T33" fmla="*/ 14 h 19"/>
                  <a:gd name="T34" fmla="*/ 47 w 50"/>
                  <a:gd name="T35" fmla="*/ 12 h 19"/>
                  <a:gd name="T36" fmla="*/ 49 w 50"/>
                  <a:gd name="T37" fmla="*/ 7 h 19"/>
                  <a:gd name="T38" fmla="*/ 42 w 50"/>
                  <a:gd name="T39" fmla="*/ 2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50" h="19">
                    <a:moveTo>
                      <a:pt x="8" y="19"/>
                    </a:moveTo>
                    <a:cubicBezTo>
                      <a:pt x="4" y="19"/>
                      <a:pt x="0" y="16"/>
                      <a:pt x="0" y="13"/>
                    </a:cubicBezTo>
                    <a:cubicBezTo>
                      <a:pt x="0" y="11"/>
                      <a:pt x="0" y="9"/>
                      <a:pt x="2" y="7"/>
                    </a:cubicBezTo>
                    <a:cubicBezTo>
                      <a:pt x="3" y="6"/>
                      <a:pt x="5" y="5"/>
                      <a:pt x="7" y="5"/>
                    </a:cubicBezTo>
                    <a:cubicBezTo>
                      <a:pt x="41" y="1"/>
                      <a:pt x="41" y="1"/>
                      <a:pt x="41" y="1"/>
                    </a:cubicBezTo>
                    <a:cubicBezTo>
                      <a:pt x="45" y="0"/>
                      <a:pt x="49" y="3"/>
                      <a:pt x="50" y="7"/>
                    </a:cubicBezTo>
                    <a:cubicBezTo>
                      <a:pt x="50" y="9"/>
                      <a:pt x="49" y="11"/>
                      <a:pt x="48" y="12"/>
                    </a:cubicBezTo>
                    <a:cubicBezTo>
                      <a:pt x="47" y="14"/>
                      <a:pt x="45" y="15"/>
                      <a:pt x="43" y="15"/>
                    </a:cubicBezTo>
                    <a:cubicBezTo>
                      <a:pt x="9" y="19"/>
                      <a:pt x="9" y="19"/>
                      <a:pt x="9" y="19"/>
                    </a:cubicBezTo>
                    <a:cubicBezTo>
                      <a:pt x="8" y="19"/>
                      <a:pt x="8" y="19"/>
                      <a:pt x="8" y="19"/>
                    </a:cubicBezTo>
                    <a:close/>
                    <a:moveTo>
                      <a:pt x="42" y="2"/>
                    </a:moveTo>
                    <a:cubicBezTo>
                      <a:pt x="42" y="2"/>
                      <a:pt x="42" y="2"/>
                      <a:pt x="41" y="2"/>
                    </a:cubicBezTo>
                    <a:cubicBezTo>
                      <a:pt x="7" y="6"/>
                      <a:pt x="7" y="6"/>
                      <a:pt x="7" y="6"/>
                    </a:cubicBezTo>
                    <a:cubicBezTo>
                      <a:pt x="5" y="6"/>
                      <a:pt x="4" y="7"/>
                      <a:pt x="3" y="8"/>
                    </a:cubicBezTo>
                    <a:cubicBezTo>
                      <a:pt x="1" y="9"/>
                      <a:pt x="1" y="11"/>
                      <a:pt x="1" y="12"/>
                    </a:cubicBezTo>
                    <a:cubicBezTo>
                      <a:pt x="2" y="16"/>
                      <a:pt x="5" y="18"/>
                      <a:pt x="8" y="18"/>
                    </a:cubicBezTo>
                    <a:cubicBezTo>
                      <a:pt x="43" y="14"/>
                      <a:pt x="43" y="14"/>
                      <a:pt x="43" y="14"/>
                    </a:cubicBezTo>
                    <a:cubicBezTo>
                      <a:pt x="45" y="14"/>
                      <a:pt x="46" y="13"/>
                      <a:pt x="47" y="12"/>
                    </a:cubicBezTo>
                    <a:cubicBezTo>
                      <a:pt x="48" y="10"/>
                      <a:pt x="49" y="9"/>
                      <a:pt x="49" y="7"/>
                    </a:cubicBezTo>
                    <a:cubicBezTo>
                      <a:pt x="48" y="4"/>
                      <a:pt x="45" y="2"/>
                      <a:pt x="42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60641" tIns="80320" rIns="160641" bIns="80320" numCol="1" anchor="t" anchorCtr="0" compatLnSpc="1"/>
              <a:lstStyle/>
              <a:p>
                <a:pPr defTabSz="1606378">
                  <a:defRPr/>
                </a:pPr>
                <a:endParaRPr lang="zh-CN" altLang="en-US" sz="3162" kern="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34" name="Freeform 31"/>
              <p:cNvSpPr>
                <a:spLocks noEditPoints="1"/>
              </p:cNvSpPr>
              <p:nvPr/>
            </p:nvSpPr>
            <p:spPr bwMode="auto">
              <a:xfrm>
                <a:off x="5676" y="2752"/>
                <a:ext cx="424" cy="371"/>
              </a:xfrm>
              <a:custGeom>
                <a:avLst/>
                <a:gdLst>
                  <a:gd name="T0" fmla="*/ 153 w 178"/>
                  <a:gd name="T1" fmla="*/ 137 h 155"/>
                  <a:gd name="T2" fmla="*/ 157 w 178"/>
                  <a:gd name="T3" fmla="*/ 137 h 155"/>
                  <a:gd name="T4" fmla="*/ 165 w 178"/>
                  <a:gd name="T5" fmla="*/ 138 h 155"/>
                  <a:gd name="T6" fmla="*/ 168 w 178"/>
                  <a:gd name="T7" fmla="*/ 139 h 155"/>
                  <a:gd name="T8" fmla="*/ 176 w 178"/>
                  <a:gd name="T9" fmla="*/ 135 h 155"/>
                  <a:gd name="T10" fmla="*/ 172 w 178"/>
                  <a:gd name="T11" fmla="*/ 128 h 155"/>
                  <a:gd name="T12" fmla="*/ 166 w 178"/>
                  <a:gd name="T13" fmla="*/ 105 h 155"/>
                  <a:gd name="T14" fmla="*/ 134 w 178"/>
                  <a:gd name="T15" fmla="*/ 34 h 155"/>
                  <a:gd name="T16" fmla="*/ 95 w 178"/>
                  <a:gd name="T17" fmla="*/ 2 h 155"/>
                  <a:gd name="T18" fmla="*/ 94 w 178"/>
                  <a:gd name="T19" fmla="*/ 0 h 155"/>
                  <a:gd name="T20" fmla="*/ 58 w 178"/>
                  <a:gd name="T21" fmla="*/ 4 h 155"/>
                  <a:gd name="T22" fmla="*/ 35 w 178"/>
                  <a:gd name="T23" fmla="*/ 37 h 155"/>
                  <a:gd name="T24" fmla="*/ 21 w 178"/>
                  <a:gd name="T25" fmla="*/ 133 h 155"/>
                  <a:gd name="T26" fmla="*/ 15 w 178"/>
                  <a:gd name="T27" fmla="*/ 148 h 155"/>
                  <a:gd name="T28" fmla="*/ 15 w 178"/>
                  <a:gd name="T29" fmla="*/ 153 h 155"/>
                  <a:gd name="T30" fmla="*/ 24 w 178"/>
                  <a:gd name="T31" fmla="*/ 153 h 155"/>
                  <a:gd name="T32" fmla="*/ 36 w 178"/>
                  <a:gd name="T33" fmla="*/ 150 h 155"/>
                  <a:gd name="T34" fmla="*/ 36 w 178"/>
                  <a:gd name="T35" fmla="*/ 150 h 155"/>
                  <a:gd name="T36" fmla="*/ 36 w 178"/>
                  <a:gd name="T37" fmla="*/ 150 h 155"/>
                  <a:gd name="T38" fmla="*/ 68 w 178"/>
                  <a:gd name="T39" fmla="*/ 153 h 155"/>
                  <a:gd name="T40" fmla="*/ 153 w 178"/>
                  <a:gd name="T41" fmla="*/ 137 h 155"/>
                  <a:gd name="T42" fmla="*/ 67 w 178"/>
                  <a:gd name="T43" fmla="*/ 57 h 155"/>
                  <a:gd name="T44" fmla="*/ 81 w 178"/>
                  <a:gd name="T45" fmla="*/ 50 h 155"/>
                  <a:gd name="T46" fmla="*/ 80 w 178"/>
                  <a:gd name="T47" fmla="*/ 42 h 155"/>
                  <a:gd name="T48" fmla="*/ 86 w 178"/>
                  <a:gd name="T49" fmla="*/ 41 h 155"/>
                  <a:gd name="T50" fmla="*/ 88 w 178"/>
                  <a:gd name="T51" fmla="*/ 49 h 155"/>
                  <a:gd name="T52" fmla="*/ 102 w 178"/>
                  <a:gd name="T53" fmla="*/ 50 h 155"/>
                  <a:gd name="T54" fmla="*/ 100 w 178"/>
                  <a:gd name="T55" fmla="*/ 55 h 155"/>
                  <a:gd name="T56" fmla="*/ 75 w 178"/>
                  <a:gd name="T57" fmla="*/ 62 h 155"/>
                  <a:gd name="T58" fmla="*/ 92 w 178"/>
                  <a:gd name="T59" fmla="*/ 70 h 155"/>
                  <a:gd name="T60" fmla="*/ 106 w 178"/>
                  <a:gd name="T61" fmla="*/ 92 h 155"/>
                  <a:gd name="T62" fmla="*/ 93 w 178"/>
                  <a:gd name="T63" fmla="*/ 98 h 155"/>
                  <a:gd name="T64" fmla="*/ 94 w 178"/>
                  <a:gd name="T65" fmla="*/ 106 h 155"/>
                  <a:gd name="T66" fmla="*/ 87 w 178"/>
                  <a:gd name="T67" fmla="*/ 107 h 155"/>
                  <a:gd name="T68" fmla="*/ 86 w 178"/>
                  <a:gd name="T69" fmla="*/ 99 h 155"/>
                  <a:gd name="T70" fmla="*/ 69 w 178"/>
                  <a:gd name="T71" fmla="*/ 97 h 155"/>
                  <a:gd name="T72" fmla="*/ 70 w 178"/>
                  <a:gd name="T73" fmla="*/ 92 h 155"/>
                  <a:gd name="T74" fmla="*/ 97 w 178"/>
                  <a:gd name="T75" fmla="*/ 90 h 155"/>
                  <a:gd name="T76" fmla="*/ 93 w 178"/>
                  <a:gd name="T77" fmla="*/ 78 h 155"/>
                  <a:gd name="T78" fmla="*/ 78 w 178"/>
                  <a:gd name="T79" fmla="*/ 74 h 155"/>
                  <a:gd name="T80" fmla="*/ 67 w 178"/>
                  <a:gd name="T81" fmla="*/ 57 h 1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178" h="155">
                    <a:moveTo>
                      <a:pt x="153" y="137"/>
                    </a:moveTo>
                    <a:cubicBezTo>
                      <a:pt x="153" y="137"/>
                      <a:pt x="154" y="137"/>
                      <a:pt x="157" y="137"/>
                    </a:cubicBezTo>
                    <a:cubicBezTo>
                      <a:pt x="160" y="137"/>
                      <a:pt x="162" y="137"/>
                      <a:pt x="165" y="138"/>
                    </a:cubicBezTo>
                    <a:cubicBezTo>
                      <a:pt x="165" y="138"/>
                      <a:pt x="166" y="139"/>
                      <a:pt x="168" y="139"/>
                    </a:cubicBezTo>
                    <a:cubicBezTo>
                      <a:pt x="172" y="139"/>
                      <a:pt x="174" y="137"/>
                      <a:pt x="176" y="135"/>
                    </a:cubicBezTo>
                    <a:cubicBezTo>
                      <a:pt x="176" y="135"/>
                      <a:pt x="178" y="132"/>
                      <a:pt x="172" y="128"/>
                    </a:cubicBezTo>
                    <a:cubicBezTo>
                      <a:pt x="172" y="128"/>
                      <a:pt x="162" y="123"/>
                      <a:pt x="166" y="105"/>
                    </a:cubicBezTo>
                    <a:cubicBezTo>
                      <a:pt x="166" y="105"/>
                      <a:pt x="171" y="57"/>
                      <a:pt x="134" y="34"/>
                    </a:cubicBezTo>
                    <a:cubicBezTo>
                      <a:pt x="133" y="33"/>
                      <a:pt x="96" y="10"/>
                      <a:pt x="95" y="2"/>
                    </a:cubicBezTo>
                    <a:cubicBezTo>
                      <a:pt x="95" y="2"/>
                      <a:pt x="95" y="1"/>
                      <a:pt x="94" y="0"/>
                    </a:cubicBezTo>
                    <a:cubicBezTo>
                      <a:pt x="58" y="4"/>
                      <a:pt x="58" y="4"/>
                      <a:pt x="58" y="4"/>
                    </a:cubicBezTo>
                    <a:cubicBezTo>
                      <a:pt x="54" y="12"/>
                      <a:pt x="46" y="24"/>
                      <a:pt x="35" y="37"/>
                    </a:cubicBezTo>
                    <a:cubicBezTo>
                      <a:pt x="35" y="37"/>
                      <a:pt x="0" y="78"/>
                      <a:pt x="21" y="133"/>
                    </a:cubicBezTo>
                    <a:cubicBezTo>
                      <a:pt x="21" y="134"/>
                      <a:pt x="22" y="137"/>
                      <a:pt x="15" y="148"/>
                    </a:cubicBezTo>
                    <a:cubicBezTo>
                      <a:pt x="15" y="148"/>
                      <a:pt x="14" y="151"/>
                      <a:pt x="15" y="153"/>
                    </a:cubicBezTo>
                    <a:cubicBezTo>
                      <a:pt x="16" y="155"/>
                      <a:pt x="19" y="155"/>
                      <a:pt x="24" y="153"/>
                    </a:cubicBezTo>
                    <a:cubicBezTo>
                      <a:pt x="24" y="153"/>
                      <a:pt x="28" y="151"/>
                      <a:pt x="36" y="150"/>
                    </a:cubicBezTo>
                    <a:cubicBezTo>
                      <a:pt x="36" y="150"/>
                      <a:pt x="36" y="150"/>
                      <a:pt x="36" y="150"/>
                    </a:cubicBezTo>
                    <a:cubicBezTo>
                      <a:pt x="36" y="150"/>
                      <a:pt x="36" y="150"/>
                      <a:pt x="36" y="150"/>
                    </a:cubicBezTo>
                    <a:cubicBezTo>
                      <a:pt x="36" y="150"/>
                      <a:pt x="49" y="153"/>
                      <a:pt x="68" y="153"/>
                    </a:cubicBezTo>
                    <a:cubicBezTo>
                      <a:pt x="88" y="153"/>
                      <a:pt x="119" y="150"/>
                      <a:pt x="153" y="137"/>
                    </a:cubicBezTo>
                    <a:close/>
                    <a:moveTo>
                      <a:pt x="67" y="57"/>
                    </a:moveTo>
                    <a:cubicBezTo>
                      <a:pt x="67" y="57"/>
                      <a:pt x="69" y="52"/>
                      <a:pt x="81" y="50"/>
                    </a:cubicBezTo>
                    <a:cubicBezTo>
                      <a:pt x="80" y="42"/>
                      <a:pt x="80" y="42"/>
                      <a:pt x="80" y="42"/>
                    </a:cubicBezTo>
                    <a:cubicBezTo>
                      <a:pt x="86" y="41"/>
                      <a:pt x="86" y="41"/>
                      <a:pt x="86" y="41"/>
                    </a:cubicBezTo>
                    <a:cubicBezTo>
                      <a:pt x="88" y="49"/>
                      <a:pt x="88" y="49"/>
                      <a:pt x="88" y="49"/>
                    </a:cubicBezTo>
                    <a:cubicBezTo>
                      <a:pt x="88" y="49"/>
                      <a:pt x="96" y="48"/>
                      <a:pt x="102" y="50"/>
                    </a:cubicBezTo>
                    <a:cubicBezTo>
                      <a:pt x="100" y="55"/>
                      <a:pt x="100" y="55"/>
                      <a:pt x="100" y="55"/>
                    </a:cubicBezTo>
                    <a:cubicBezTo>
                      <a:pt x="100" y="55"/>
                      <a:pt x="78" y="52"/>
                      <a:pt x="75" y="62"/>
                    </a:cubicBezTo>
                    <a:cubicBezTo>
                      <a:pt x="75" y="62"/>
                      <a:pt x="73" y="69"/>
                      <a:pt x="92" y="70"/>
                    </a:cubicBezTo>
                    <a:cubicBezTo>
                      <a:pt x="92" y="70"/>
                      <a:pt x="119" y="73"/>
                      <a:pt x="106" y="92"/>
                    </a:cubicBezTo>
                    <a:cubicBezTo>
                      <a:pt x="106" y="92"/>
                      <a:pt x="102" y="97"/>
                      <a:pt x="93" y="98"/>
                    </a:cubicBezTo>
                    <a:cubicBezTo>
                      <a:pt x="94" y="106"/>
                      <a:pt x="94" y="106"/>
                      <a:pt x="94" y="106"/>
                    </a:cubicBezTo>
                    <a:cubicBezTo>
                      <a:pt x="87" y="107"/>
                      <a:pt x="87" y="107"/>
                      <a:pt x="87" y="107"/>
                    </a:cubicBezTo>
                    <a:cubicBezTo>
                      <a:pt x="86" y="99"/>
                      <a:pt x="86" y="99"/>
                      <a:pt x="86" y="99"/>
                    </a:cubicBezTo>
                    <a:cubicBezTo>
                      <a:pt x="86" y="99"/>
                      <a:pt x="75" y="100"/>
                      <a:pt x="69" y="97"/>
                    </a:cubicBezTo>
                    <a:cubicBezTo>
                      <a:pt x="70" y="92"/>
                      <a:pt x="70" y="92"/>
                      <a:pt x="70" y="92"/>
                    </a:cubicBezTo>
                    <a:cubicBezTo>
                      <a:pt x="70" y="92"/>
                      <a:pt x="84" y="98"/>
                      <a:pt x="97" y="90"/>
                    </a:cubicBezTo>
                    <a:cubicBezTo>
                      <a:pt x="97" y="90"/>
                      <a:pt x="108" y="82"/>
                      <a:pt x="93" y="78"/>
                    </a:cubicBezTo>
                    <a:cubicBezTo>
                      <a:pt x="93" y="78"/>
                      <a:pt x="85" y="76"/>
                      <a:pt x="78" y="74"/>
                    </a:cubicBezTo>
                    <a:cubicBezTo>
                      <a:pt x="78" y="74"/>
                      <a:pt x="60" y="70"/>
                      <a:pt x="67" y="5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60641" tIns="80320" rIns="160641" bIns="80320" numCol="1" anchor="t" anchorCtr="0" compatLnSpc="1"/>
              <a:lstStyle/>
              <a:p>
                <a:pPr defTabSz="1606378">
                  <a:defRPr/>
                </a:pPr>
                <a:endParaRPr lang="zh-CN" altLang="en-US" sz="3162" kern="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35" name="Freeform 32"/>
              <p:cNvSpPr/>
              <p:nvPr/>
            </p:nvSpPr>
            <p:spPr bwMode="auto">
              <a:xfrm>
                <a:off x="6433" y="2606"/>
                <a:ext cx="176" cy="108"/>
              </a:xfrm>
              <a:custGeom>
                <a:avLst/>
                <a:gdLst>
                  <a:gd name="T0" fmla="*/ 21 w 74"/>
                  <a:gd name="T1" fmla="*/ 45 h 45"/>
                  <a:gd name="T2" fmla="*/ 60 w 74"/>
                  <a:gd name="T3" fmla="*/ 44 h 45"/>
                  <a:gd name="T4" fmla="*/ 74 w 74"/>
                  <a:gd name="T5" fmla="*/ 15 h 45"/>
                  <a:gd name="T6" fmla="*/ 38 w 74"/>
                  <a:gd name="T7" fmla="*/ 14 h 45"/>
                  <a:gd name="T8" fmla="*/ 23 w 74"/>
                  <a:gd name="T9" fmla="*/ 8 h 45"/>
                  <a:gd name="T10" fmla="*/ 6 w 74"/>
                  <a:gd name="T11" fmla="*/ 17 h 45"/>
                  <a:gd name="T12" fmla="*/ 21 w 74"/>
                  <a:gd name="T13" fmla="*/ 45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4" h="45">
                    <a:moveTo>
                      <a:pt x="21" y="45"/>
                    </a:moveTo>
                    <a:cubicBezTo>
                      <a:pt x="60" y="44"/>
                      <a:pt x="60" y="44"/>
                      <a:pt x="60" y="44"/>
                    </a:cubicBezTo>
                    <a:cubicBezTo>
                      <a:pt x="62" y="37"/>
                      <a:pt x="66" y="27"/>
                      <a:pt x="74" y="15"/>
                    </a:cubicBezTo>
                    <a:cubicBezTo>
                      <a:pt x="74" y="15"/>
                      <a:pt x="69" y="2"/>
                      <a:pt x="38" y="14"/>
                    </a:cubicBezTo>
                    <a:cubicBezTo>
                      <a:pt x="38" y="14"/>
                      <a:pt x="31" y="13"/>
                      <a:pt x="23" y="8"/>
                    </a:cubicBezTo>
                    <a:cubicBezTo>
                      <a:pt x="23" y="8"/>
                      <a:pt x="0" y="0"/>
                      <a:pt x="6" y="17"/>
                    </a:cubicBezTo>
                    <a:lnTo>
                      <a:pt x="21" y="4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60641" tIns="80320" rIns="160641" bIns="80320" numCol="1" anchor="t" anchorCtr="0" compatLnSpc="1"/>
              <a:lstStyle/>
              <a:p>
                <a:pPr defTabSz="1606378">
                  <a:defRPr/>
                </a:pPr>
                <a:endParaRPr lang="zh-CN" altLang="en-US" sz="3162" kern="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36" name="Freeform 33"/>
              <p:cNvSpPr>
                <a:spLocks noEditPoints="1"/>
              </p:cNvSpPr>
              <p:nvPr/>
            </p:nvSpPr>
            <p:spPr bwMode="auto">
              <a:xfrm>
                <a:off x="6442" y="2621"/>
                <a:ext cx="167" cy="95"/>
              </a:xfrm>
              <a:custGeom>
                <a:avLst/>
                <a:gdLst>
                  <a:gd name="T0" fmla="*/ 17 w 70"/>
                  <a:gd name="T1" fmla="*/ 40 h 40"/>
                  <a:gd name="T2" fmla="*/ 2 w 70"/>
                  <a:gd name="T3" fmla="*/ 11 h 40"/>
                  <a:gd name="T4" fmla="*/ 2 w 70"/>
                  <a:gd name="T5" fmla="*/ 2 h 40"/>
                  <a:gd name="T6" fmla="*/ 9 w 70"/>
                  <a:gd name="T7" fmla="*/ 0 h 40"/>
                  <a:gd name="T8" fmla="*/ 19 w 70"/>
                  <a:gd name="T9" fmla="*/ 1 h 40"/>
                  <a:gd name="T10" fmla="*/ 19 w 70"/>
                  <a:gd name="T11" fmla="*/ 1 h 40"/>
                  <a:gd name="T12" fmla="*/ 34 w 70"/>
                  <a:gd name="T13" fmla="*/ 8 h 40"/>
                  <a:gd name="T14" fmla="*/ 56 w 70"/>
                  <a:gd name="T15" fmla="*/ 2 h 40"/>
                  <a:gd name="T16" fmla="*/ 70 w 70"/>
                  <a:gd name="T17" fmla="*/ 9 h 40"/>
                  <a:gd name="T18" fmla="*/ 70 w 70"/>
                  <a:gd name="T19" fmla="*/ 9 h 40"/>
                  <a:gd name="T20" fmla="*/ 70 w 70"/>
                  <a:gd name="T21" fmla="*/ 10 h 40"/>
                  <a:gd name="T22" fmla="*/ 56 w 70"/>
                  <a:gd name="T23" fmla="*/ 39 h 40"/>
                  <a:gd name="T24" fmla="*/ 56 w 70"/>
                  <a:gd name="T25" fmla="*/ 39 h 40"/>
                  <a:gd name="T26" fmla="*/ 17 w 70"/>
                  <a:gd name="T27" fmla="*/ 40 h 40"/>
                  <a:gd name="T28" fmla="*/ 9 w 70"/>
                  <a:gd name="T29" fmla="*/ 1 h 40"/>
                  <a:gd name="T30" fmla="*/ 3 w 70"/>
                  <a:gd name="T31" fmla="*/ 3 h 40"/>
                  <a:gd name="T32" fmla="*/ 3 w 70"/>
                  <a:gd name="T33" fmla="*/ 11 h 40"/>
                  <a:gd name="T34" fmla="*/ 17 w 70"/>
                  <a:gd name="T35" fmla="*/ 39 h 40"/>
                  <a:gd name="T36" fmla="*/ 55 w 70"/>
                  <a:gd name="T37" fmla="*/ 38 h 40"/>
                  <a:gd name="T38" fmla="*/ 69 w 70"/>
                  <a:gd name="T39" fmla="*/ 9 h 40"/>
                  <a:gd name="T40" fmla="*/ 56 w 70"/>
                  <a:gd name="T41" fmla="*/ 4 h 40"/>
                  <a:gd name="T42" fmla="*/ 34 w 70"/>
                  <a:gd name="T43" fmla="*/ 9 h 40"/>
                  <a:gd name="T44" fmla="*/ 34 w 70"/>
                  <a:gd name="T45" fmla="*/ 9 h 40"/>
                  <a:gd name="T46" fmla="*/ 34 w 70"/>
                  <a:gd name="T47" fmla="*/ 9 h 40"/>
                  <a:gd name="T48" fmla="*/ 18 w 70"/>
                  <a:gd name="T49" fmla="*/ 2 h 40"/>
                  <a:gd name="T50" fmla="*/ 9 w 70"/>
                  <a:gd name="T51" fmla="*/ 1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70" h="40">
                    <a:moveTo>
                      <a:pt x="17" y="40"/>
                    </a:moveTo>
                    <a:cubicBezTo>
                      <a:pt x="2" y="11"/>
                      <a:pt x="2" y="11"/>
                      <a:pt x="2" y="11"/>
                    </a:cubicBezTo>
                    <a:cubicBezTo>
                      <a:pt x="0" y="7"/>
                      <a:pt x="0" y="4"/>
                      <a:pt x="2" y="2"/>
                    </a:cubicBezTo>
                    <a:cubicBezTo>
                      <a:pt x="3" y="0"/>
                      <a:pt x="5" y="0"/>
                      <a:pt x="9" y="0"/>
                    </a:cubicBezTo>
                    <a:cubicBezTo>
                      <a:pt x="14" y="0"/>
                      <a:pt x="19" y="1"/>
                      <a:pt x="19" y="1"/>
                    </a:cubicBezTo>
                    <a:cubicBezTo>
                      <a:pt x="19" y="1"/>
                      <a:pt x="19" y="1"/>
                      <a:pt x="19" y="1"/>
                    </a:cubicBezTo>
                    <a:cubicBezTo>
                      <a:pt x="26" y="6"/>
                      <a:pt x="33" y="8"/>
                      <a:pt x="34" y="8"/>
                    </a:cubicBezTo>
                    <a:cubicBezTo>
                      <a:pt x="43" y="4"/>
                      <a:pt x="50" y="2"/>
                      <a:pt x="56" y="2"/>
                    </a:cubicBezTo>
                    <a:cubicBezTo>
                      <a:pt x="68" y="2"/>
                      <a:pt x="70" y="9"/>
                      <a:pt x="70" y="9"/>
                    </a:cubicBezTo>
                    <a:cubicBezTo>
                      <a:pt x="70" y="9"/>
                      <a:pt x="70" y="9"/>
                      <a:pt x="70" y="9"/>
                    </a:cubicBezTo>
                    <a:cubicBezTo>
                      <a:pt x="70" y="10"/>
                      <a:pt x="70" y="10"/>
                      <a:pt x="70" y="10"/>
                    </a:cubicBezTo>
                    <a:cubicBezTo>
                      <a:pt x="64" y="20"/>
                      <a:pt x="59" y="30"/>
                      <a:pt x="56" y="39"/>
                    </a:cubicBezTo>
                    <a:cubicBezTo>
                      <a:pt x="56" y="39"/>
                      <a:pt x="56" y="39"/>
                      <a:pt x="56" y="39"/>
                    </a:cubicBezTo>
                    <a:lnTo>
                      <a:pt x="17" y="40"/>
                    </a:lnTo>
                    <a:close/>
                    <a:moveTo>
                      <a:pt x="9" y="1"/>
                    </a:moveTo>
                    <a:cubicBezTo>
                      <a:pt x="6" y="1"/>
                      <a:pt x="4" y="1"/>
                      <a:pt x="3" y="3"/>
                    </a:cubicBezTo>
                    <a:cubicBezTo>
                      <a:pt x="1" y="4"/>
                      <a:pt x="1" y="7"/>
                      <a:pt x="3" y="11"/>
                    </a:cubicBezTo>
                    <a:cubicBezTo>
                      <a:pt x="17" y="39"/>
                      <a:pt x="17" y="39"/>
                      <a:pt x="17" y="39"/>
                    </a:cubicBezTo>
                    <a:cubicBezTo>
                      <a:pt x="55" y="38"/>
                      <a:pt x="55" y="38"/>
                      <a:pt x="55" y="38"/>
                    </a:cubicBezTo>
                    <a:cubicBezTo>
                      <a:pt x="58" y="29"/>
                      <a:pt x="63" y="19"/>
                      <a:pt x="69" y="9"/>
                    </a:cubicBezTo>
                    <a:cubicBezTo>
                      <a:pt x="69" y="8"/>
                      <a:pt x="66" y="4"/>
                      <a:pt x="56" y="4"/>
                    </a:cubicBezTo>
                    <a:cubicBezTo>
                      <a:pt x="50" y="4"/>
                      <a:pt x="43" y="5"/>
                      <a:pt x="34" y="9"/>
                    </a:cubicBezTo>
                    <a:cubicBezTo>
                      <a:pt x="34" y="9"/>
                      <a:pt x="34" y="9"/>
                      <a:pt x="34" y="9"/>
                    </a:cubicBezTo>
                    <a:cubicBezTo>
                      <a:pt x="34" y="9"/>
                      <a:pt x="34" y="9"/>
                      <a:pt x="34" y="9"/>
                    </a:cubicBezTo>
                    <a:cubicBezTo>
                      <a:pt x="33" y="9"/>
                      <a:pt x="27" y="8"/>
                      <a:pt x="18" y="2"/>
                    </a:cubicBezTo>
                    <a:cubicBezTo>
                      <a:pt x="18" y="2"/>
                      <a:pt x="13" y="1"/>
                      <a:pt x="9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60641" tIns="80320" rIns="160641" bIns="80320" numCol="1" anchor="t" anchorCtr="0" compatLnSpc="1"/>
              <a:lstStyle/>
              <a:p>
                <a:pPr defTabSz="1606378">
                  <a:defRPr/>
                </a:pPr>
                <a:endParaRPr lang="zh-CN" altLang="en-US" sz="3162" kern="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37" name="Freeform 34"/>
              <p:cNvSpPr/>
              <p:nvPr/>
            </p:nvSpPr>
            <p:spPr bwMode="auto">
              <a:xfrm>
                <a:off x="6471" y="2721"/>
                <a:ext cx="114" cy="34"/>
              </a:xfrm>
              <a:custGeom>
                <a:avLst/>
                <a:gdLst>
                  <a:gd name="T0" fmla="*/ 40 w 48"/>
                  <a:gd name="T1" fmla="*/ 0 h 14"/>
                  <a:gd name="T2" fmla="*/ 6 w 48"/>
                  <a:gd name="T3" fmla="*/ 1 h 14"/>
                  <a:gd name="T4" fmla="*/ 0 w 48"/>
                  <a:gd name="T5" fmla="*/ 7 h 14"/>
                  <a:gd name="T6" fmla="*/ 7 w 48"/>
                  <a:gd name="T7" fmla="*/ 14 h 14"/>
                  <a:gd name="T8" fmla="*/ 41 w 48"/>
                  <a:gd name="T9" fmla="*/ 13 h 14"/>
                  <a:gd name="T10" fmla="*/ 48 w 48"/>
                  <a:gd name="T11" fmla="*/ 6 h 14"/>
                  <a:gd name="T12" fmla="*/ 40 w 48"/>
                  <a:gd name="T13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8" h="14">
                    <a:moveTo>
                      <a:pt x="40" y="0"/>
                    </a:moveTo>
                    <a:cubicBezTo>
                      <a:pt x="6" y="1"/>
                      <a:pt x="6" y="1"/>
                      <a:pt x="6" y="1"/>
                    </a:cubicBezTo>
                    <a:cubicBezTo>
                      <a:pt x="3" y="1"/>
                      <a:pt x="0" y="4"/>
                      <a:pt x="0" y="7"/>
                    </a:cubicBezTo>
                    <a:cubicBezTo>
                      <a:pt x="0" y="11"/>
                      <a:pt x="3" y="14"/>
                      <a:pt x="7" y="14"/>
                    </a:cubicBezTo>
                    <a:cubicBezTo>
                      <a:pt x="41" y="13"/>
                      <a:pt x="41" y="13"/>
                      <a:pt x="41" y="13"/>
                    </a:cubicBezTo>
                    <a:cubicBezTo>
                      <a:pt x="45" y="12"/>
                      <a:pt x="48" y="10"/>
                      <a:pt x="48" y="6"/>
                    </a:cubicBezTo>
                    <a:cubicBezTo>
                      <a:pt x="47" y="2"/>
                      <a:pt x="44" y="0"/>
                      <a:pt x="4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60641" tIns="80320" rIns="160641" bIns="80320" numCol="1" anchor="t" anchorCtr="0" compatLnSpc="1"/>
              <a:lstStyle/>
              <a:p>
                <a:pPr defTabSz="1606378">
                  <a:defRPr/>
                </a:pPr>
                <a:endParaRPr lang="zh-CN" altLang="en-US" sz="3162" kern="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38" name="Freeform 35"/>
              <p:cNvSpPr>
                <a:spLocks noEditPoints="1"/>
              </p:cNvSpPr>
              <p:nvPr/>
            </p:nvSpPr>
            <p:spPr bwMode="auto">
              <a:xfrm>
                <a:off x="6468" y="2719"/>
                <a:ext cx="117" cy="36"/>
              </a:xfrm>
              <a:custGeom>
                <a:avLst/>
                <a:gdLst>
                  <a:gd name="T0" fmla="*/ 8 w 49"/>
                  <a:gd name="T1" fmla="*/ 15 h 15"/>
                  <a:gd name="T2" fmla="*/ 0 w 49"/>
                  <a:gd name="T3" fmla="*/ 8 h 15"/>
                  <a:gd name="T4" fmla="*/ 2 w 49"/>
                  <a:gd name="T5" fmla="*/ 3 h 15"/>
                  <a:gd name="T6" fmla="*/ 7 w 49"/>
                  <a:gd name="T7" fmla="*/ 1 h 15"/>
                  <a:gd name="T8" fmla="*/ 42 w 49"/>
                  <a:gd name="T9" fmla="*/ 0 h 15"/>
                  <a:gd name="T10" fmla="*/ 49 w 49"/>
                  <a:gd name="T11" fmla="*/ 7 h 15"/>
                  <a:gd name="T12" fmla="*/ 42 w 49"/>
                  <a:gd name="T13" fmla="*/ 14 h 15"/>
                  <a:gd name="T14" fmla="*/ 8 w 49"/>
                  <a:gd name="T15" fmla="*/ 15 h 15"/>
                  <a:gd name="T16" fmla="*/ 42 w 49"/>
                  <a:gd name="T17" fmla="*/ 1 h 15"/>
                  <a:gd name="T18" fmla="*/ 41 w 49"/>
                  <a:gd name="T19" fmla="*/ 1 h 15"/>
                  <a:gd name="T20" fmla="*/ 7 w 49"/>
                  <a:gd name="T21" fmla="*/ 2 h 15"/>
                  <a:gd name="T22" fmla="*/ 3 w 49"/>
                  <a:gd name="T23" fmla="*/ 4 h 15"/>
                  <a:gd name="T24" fmla="*/ 1 w 49"/>
                  <a:gd name="T25" fmla="*/ 8 h 15"/>
                  <a:gd name="T26" fmla="*/ 8 w 49"/>
                  <a:gd name="T27" fmla="*/ 14 h 15"/>
                  <a:gd name="T28" fmla="*/ 8 w 49"/>
                  <a:gd name="T29" fmla="*/ 14 h 15"/>
                  <a:gd name="T30" fmla="*/ 42 w 49"/>
                  <a:gd name="T31" fmla="*/ 13 h 15"/>
                  <a:gd name="T32" fmla="*/ 48 w 49"/>
                  <a:gd name="T33" fmla="*/ 7 h 15"/>
                  <a:gd name="T34" fmla="*/ 42 w 49"/>
                  <a:gd name="T35" fmla="*/ 1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49" h="15">
                    <a:moveTo>
                      <a:pt x="8" y="15"/>
                    </a:moveTo>
                    <a:cubicBezTo>
                      <a:pt x="4" y="15"/>
                      <a:pt x="0" y="12"/>
                      <a:pt x="0" y="8"/>
                    </a:cubicBezTo>
                    <a:cubicBezTo>
                      <a:pt x="0" y="6"/>
                      <a:pt x="1" y="5"/>
                      <a:pt x="2" y="3"/>
                    </a:cubicBezTo>
                    <a:cubicBezTo>
                      <a:pt x="4" y="2"/>
                      <a:pt x="5" y="1"/>
                      <a:pt x="7" y="1"/>
                    </a:cubicBezTo>
                    <a:cubicBezTo>
                      <a:pt x="42" y="0"/>
                      <a:pt x="42" y="0"/>
                      <a:pt x="42" y="0"/>
                    </a:cubicBezTo>
                    <a:cubicBezTo>
                      <a:pt x="46" y="0"/>
                      <a:pt x="49" y="3"/>
                      <a:pt x="49" y="7"/>
                    </a:cubicBezTo>
                    <a:cubicBezTo>
                      <a:pt x="49" y="11"/>
                      <a:pt x="46" y="14"/>
                      <a:pt x="42" y="14"/>
                    </a:cubicBezTo>
                    <a:lnTo>
                      <a:pt x="8" y="15"/>
                    </a:lnTo>
                    <a:close/>
                    <a:moveTo>
                      <a:pt x="42" y="1"/>
                    </a:moveTo>
                    <a:cubicBezTo>
                      <a:pt x="41" y="1"/>
                      <a:pt x="41" y="1"/>
                      <a:pt x="41" y="1"/>
                    </a:cubicBezTo>
                    <a:cubicBezTo>
                      <a:pt x="7" y="2"/>
                      <a:pt x="7" y="2"/>
                      <a:pt x="7" y="2"/>
                    </a:cubicBezTo>
                    <a:cubicBezTo>
                      <a:pt x="6" y="2"/>
                      <a:pt x="4" y="3"/>
                      <a:pt x="3" y="4"/>
                    </a:cubicBezTo>
                    <a:cubicBezTo>
                      <a:pt x="2" y="5"/>
                      <a:pt x="1" y="7"/>
                      <a:pt x="1" y="8"/>
                    </a:cubicBezTo>
                    <a:cubicBezTo>
                      <a:pt x="1" y="12"/>
                      <a:pt x="4" y="14"/>
                      <a:pt x="8" y="14"/>
                    </a:cubicBezTo>
                    <a:cubicBezTo>
                      <a:pt x="8" y="14"/>
                      <a:pt x="8" y="14"/>
                      <a:pt x="8" y="14"/>
                    </a:cubicBezTo>
                    <a:cubicBezTo>
                      <a:pt x="42" y="13"/>
                      <a:pt x="42" y="13"/>
                      <a:pt x="42" y="13"/>
                    </a:cubicBezTo>
                    <a:cubicBezTo>
                      <a:pt x="45" y="13"/>
                      <a:pt x="48" y="10"/>
                      <a:pt x="48" y="7"/>
                    </a:cubicBezTo>
                    <a:cubicBezTo>
                      <a:pt x="48" y="4"/>
                      <a:pt x="45" y="1"/>
                      <a:pt x="42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60641" tIns="80320" rIns="160641" bIns="80320" numCol="1" anchor="t" anchorCtr="0" compatLnSpc="1"/>
              <a:lstStyle/>
              <a:p>
                <a:pPr defTabSz="1606378">
                  <a:defRPr/>
                </a:pPr>
                <a:endParaRPr lang="zh-CN" altLang="en-US" sz="3162" kern="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39" name="Freeform 36"/>
              <p:cNvSpPr>
                <a:spLocks noEditPoints="1"/>
              </p:cNvSpPr>
              <p:nvPr/>
            </p:nvSpPr>
            <p:spPr bwMode="auto">
              <a:xfrm>
                <a:off x="6335" y="2762"/>
                <a:ext cx="402" cy="354"/>
              </a:xfrm>
              <a:custGeom>
                <a:avLst/>
                <a:gdLst>
                  <a:gd name="T0" fmla="*/ 163 w 169"/>
                  <a:gd name="T1" fmla="*/ 131 h 148"/>
                  <a:gd name="T2" fmla="*/ 159 w 169"/>
                  <a:gd name="T3" fmla="*/ 108 h 148"/>
                  <a:gd name="T4" fmla="*/ 135 w 169"/>
                  <a:gd name="T5" fmla="*/ 36 h 148"/>
                  <a:gd name="T6" fmla="*/ 99 w 169"/>
                  <a:gd name="T7" fmla="*/ 2 h 148"/>
                  <a:gd name="T8" fmla="*/ 99 w 169"/>
                  <a:gd name="T9" fmla="*/ 0 h 148"/>
                  <a:gd name="T10" fmla="*/ 63 w 169"/>
                  <a:gd name="T11" fmla="*/ 1 h 148"/>
                  <a:gd name="T12" fmla="*/ 38 w 169"/>
                  <a:gd name="T13" fmla="*/ 31 h 148"/>
                  <a:gd name="T14" fmla="*/ 15 w 169"/>
                  <a:gd name="T15" fmla="*/ 124 h 148"/>
                  <a:gd name="T16" fmla="*/ 8 w 169"/>
                  <a:gd name="T17" fmla="*/ 139 h 148"/>
                  <a:gd name="T18" fmla="*/ 8 w 169"/>
                  <a:gd name="T19" fmla="*/ 139 h 148"/>
                  <a:gd name="T20" fmla="*/ 7 w 169"/>
                  <a:gd name="T21" fmla="*/ 143 h 148"/>
                  <a:gd name="T22" fmla="*/ 16 w 169"/>
                  <a:gd name="T23" fmla="*/ 144 h 148"/>
                  <a:gd name="T24" fmla="*/ 28 w 169"/>
                  <a:gd name="T25" fmla="*/ 142 h 148"/>
                  <a:gd name="T26" fmla="*/ 28 w 169"/>
                  <a:gd name="T27" fmla="*/ 142 h 148"/>
                  <a:gd name="T28" fmla="*/ 29 w 169"/>
                  <a:gd name="T29" fmla="*/ 142 h 148"/>
                  <a:gd name="T30" fmla="*/ 78 w 169"/>
                  <a:gd name="T31" fmla="*/ 148 h 148"/>
                  <a:gd name="T32" fmla="*/ 143 w 169"/>
                  <a:gd name="T33" fmla="*/ 139 h 148"/>
                  <a:gd name="T34" fmla="*/ 155 w 169"/>
                  <a:gd name="T35" fmla="*/ 141 h 148"/>
                  <a:gd name="T36" fmla="*/ 159 w 169"/>
                  <a:gd name="T37" fmla="*/ 142 h 148"/>
                  <a:gd name="T38" fmla="*/ 167 w 169"/>
                  <a:gd name="T39" fmla="*/ 138 h 148"/>
                  <a:gd name="T40" fmla="*/ 163 w 169"/>
                  <a:gd name="T41" fmla="*/ 131 h 148"/>
                  <a:gd name="T42" fmla="*/ 107 w 169"/>
                  <a:gd name="T43" fmla="*/ 101 h 148"/>
                  <a:gd name="T44" fmla="*/ 56 w 169"/>
                  <a:gd name="T45" fmla="*/ 100 h 148"/>
                  <a:gd name="T46" fmla="*/ 56 w 169"/>
                  <a:gd name="T47" fmla="*/ 96 h 148"/>
                  <a:gd name="T48" fmla="*/ 70 w 169"/>
                  <a:gd name="T49" fmla="*/ 79 h 148"/>
                  <a:gd name="T50" fmla="*/ 70 w 169"/>
                  <a:gd name="T51" fmla="*/ 73 h 148"/>
                  <a:gd name="T52" fmla="*/ 57 w 169"/>
                  <a:gd name="T53" fmla="*/ 73 h 148"/>
                  <a:gd name="T54" fmla="*/ 57 w 169"/>
                  <a:gd name="T55" fmla="*/ 67 h 148"/>
                  <a:gd name="T56" fmla="*/ 68 w 169"/>
                  <a:gd name="T57" fmla="*/ 67 h 148"/>
                  <a:gd name="T58" fmla="*/ 67 w 169"/>
                  <a:gd name="T59" fmla="*/ 57 h 148"/>
                  <a:gd name="T60" fmla="*/ 91 w 169"/>
                  <a:gd name="T61" fmla="*/ 39 h 148"/>
                  <a:gd name="T62" fmla="*/ 104 w 169"/>
                  <a:gd name="T63" fmla="*/ 41 h 148"/>
                  <a:gd name="T64" fmla="*/ 102 w 169"/>
                  <a:gd name="T65" fmla="*/ 47 h 148"/>
                  <a:gd name="T66" fmla="*/ 91 w 169"/>
                  <a:gd name="T67" fmla="*/ 45 h 148"/>
                  <a:gd name="T68" fmla="*/ 77 w 169"/>
                  <a:gd name="T69" fmla="*/ 57 h 148"/>
                  <a:gd name="T70" fmla="*/ 79 w 169"/>
                  <a:gd name="T71" fmla="*/ 67 h 148"/>
                  <a:gd name="T72" fmla="*/ 97 w 169"/>
                  <a:gd name="T73" fmla="*/ 67 h 148"/>
                  <a:gd name="T74" fmla="*/ 96 w 169"/>
                  <a:gd name="T75" fmla="*/ 73 h 148"/>
                  <a:gd name="T76" fmla="*/ 80 w 169"/>
                  <a:gd name="T77" fmla="*/ 73 h 148"/>
                  <a:gd name="T78" fmla="*/ 79 w 169"/>
                  <a:gd name="T79" fmla="*/ 83 h 148"/>
                  <a:gd name="T80" fmla="*/ 71 w 169"/>
                  <a:gd name="T81" fmla="*/ 93 h 148"/>
                  <a:gd name="T82" fmla="*/ 71 w 169"/>
                  <a:gd name="T83" fmla="*/ 94 h 148"/>
                  <a:gd name="T84" fmla="*/ 107 w 169"/>
                  <a:gd name="T85" fmla="*/ 94 h 148"/>
                  <a:gd name="T86" fmla="*/ 107 w 169"/>
                  <a:gd name="T87" fmla="*/ 101 h 1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169" h="148">
                    <a:moveTo>
                      <a:pt x="163" y="131"/>
                    </a:moveTo>
                    <a:cubicBezTo>
                      <a:pt x="163" y="131"/>
                      <a:pt x="154" y="125"/>
                      <a:pt x="159" y="108"/>
                    </a:cubicBezTo>
                    <a:cubicBezTo>
                      <a:pt x="159" y="108"/>
                      <a:pt x="168" y="62"/>
                      <a:pt x="135" y="36"/>
                    </a:cubicBezTo>
                    <a:cubicBezTo>
                      <a:pt x="133" y="35"/>
                      <a:pt x="100" y="10"/>
                      <a:pt x="99" y="2"/>
                    </a:cubicBezTo>
                    <a:cubicBezTo>
                      <a:pt x="99" y="2"/>
                      <a:pt x="99" y="1"/>
                      <a:pt x="99" y="0"/>
                    </a:cubicBezTo>
                    <a:cubicBezTo>
                      <a:pt x="63" y="1"/>
                      <a:pt x="63" y="1"/>
                      <a:pt x="63" y="1"/>
                    </a:cubicBezTo>
                    <a:cubicBezTo>
                      <a:pt x="58" y="9"/>
                      <a:pt x="50" y="19"/>
                      <a:pt x="38" y="31"/>
                    </a:cubicBezTo>
                    <a:cubicBezTo>
                      <a:pt x="37" y="32"/>
                      <a:pt x="0" y="69"/>
                      <a:pt x="15" y="124"/>
                    </a:cubicBezTo>
                    <a:cubicBezTo>
                      <a:pt x="15" y="125"/>
                      <a:pt x="16" y="128"/>
                      <a:pt x="8" y="139"/>
                    </a:cubicBezTo>
                    <a:cubicBezTo>
                      <a:pt x="8" y="139"/>
                      <a:pt x="8" y="139"/>
                      <a:pt x="8" y="139"/>
                    </a:cubicBezTo>
                    <a:cubicBezTo>
                      <a:pt x="8" y="139"/>
                      <a:pt x="6" y="142"/>
                      <a:pt x="7" y="143"/>
                    </a:cubicBezTo>
                    <a:cubicBezTo>
                      <a:pt x="9" y="145"/>
                      <a:pt x="12" y="145"/>
                      <a:pt x="16" y="144"/>
                    </a:cubicBezTo>
                    <a:cubicBezTo>
                      <a:pt x="16" y="144"/>
                      <a:pt x="21" y="143"/>
                      <a:pt x="28" y="142"/>
                    </a:cubicBezTo>
                    <a:cubicBezTo>
                      <a:pt x="28" y="142"/>
                      <a:pt x="28" y="142"/>
                      <a:pt x="28" y="142"/>
                    </a:cubicBezTo>
                    <a:cubicBezTo>
                      <a:pt x="29" y="142"/>
                      <a:pt x="29" y="142"/>
                      <a:pt x="29" y="142"/>
                    </a:cubicBezTo>
                    <a:cubicBezTo>
                      <a:pt x="29" y="142"/>
                      <a:pt x="48" y="148"/>
                      <a:pt x="78" y="148"/>
                    </a:cubicBezTo>
                    <a:cubicBezTo>
                      <a:pt x="100" y="148"/>
                      <a:pt x="122" y="145"/>
                      <a:pt x="143" y="139"/>
                    </a:cubicBezTo>
                    <a:cubicBezTo>
                      <a:pt x="143" y="139"/>
                      <a:pt x="149" y="138"/>
                      <a:pt x="155" y="141"/>
                    </a:cubicBezTo>
                    <a:cubicBezTo>
                      <a:pt x="155" y="141"/>
                      <a:pt x="157" y="142"/>
                      <a:pt x="159" y="142"/>
                    </a:cubicBezTo>
                    <a:cubicBezTo>
                      <a:pt x="162" y="142"/>
                      <a:pt x="165" y="140"/>
                      <a:pt x="167" y="138"/>
                    </a:cubicBezTo>
                    <a:cubicBezTo>
                      <a:pt x="167" y="138"/>
                      <a:pt x="169" y="135"/>
                      <a:pt x="163" y="131"/>
                    </a:cubicBezTo>
                    <a:close/>
                    <a:moveTo>
                      <a:pt x="107" y="101"/>
                    </a:moveTo>
                    <a:cubicBezTo>
                      <a:pt x="56" y="100"/>
                      <a:pt x="56" y="100"/>
                      <a:pt x="56" y="100"/>
                    </a:cubicBezTo>
                    <a:cubicBezTo>
                      <a:pt x="56" y="96"/>
                      <a:pt x="56" y="96"/>
                      <a:pt x="56" y="96"/>
                    </a:cubicBezTo>
                    <a:cubicBezTo>
                      <a:pt x="64" y="93"/>
                      <a:pt x="70" y="86"/>
                      <a:pt x="70" y="79"/>
                    </a:cubicBezTo>
                    <a:cubicBezTo>
                      <a:pt x="70" y="77"/>
                      <a:pt x="70" y="75"/>
                      <a:pt x="70" y="73"/>
                    </a:cubicBezTo>
                    <a:cubicBezTo>
                      <a:pt x="57" y="73"/>
                      <a:pt x="57" y="73"/>
                      <a:pt x="57" y="73"/>
                    </a:cubicBezTo>
                    <a:cubicBezTo>
                      <a:pt x="57" y="67"/>
                      <a:pt x="57" y="67"/>
                      <a:pt x="57" y="67"/>
                    </a:cubicBezTo>
                    <a:cubicBezTo>
                      <a:pt x="68" y="67"/>
                      <a:pt x="68" y="67"/>
                      <a:pt x="68" y="67"/>
                    </a:cubicBezTo>
                    <a:cubicBezTo>
                      <a:pt x="68" y="64"/>
                      <a:pt x="67" y="61"/>
                      <a:pt x="67" y="57"/>
                    </a:cubicBezTo>
                    <a:cubicBezTo>
                      <a:pt x="67" y="46"/>
                      <a:pt x="77" y="39"/>
                      <a:pt x="91" y="39"/>
                    </a:cubicBezTo>
                    <a:cubicBezTo>
                      <a:pt x="97" y="39"/>
                      <a:pt x="102" y="40"/>
                      <a:pt x="104" y="41"/>
                    </a:cubicBezTo>
                    <a:cubicBezTo>
                      <a:pt x="102" y="47"/>
                      <a:pt x="102" y="47"/>
                      <a:pt x="102" y="47"/>
                    </a:cubicBezTo>
                    <a:cubicBezTo>
                      <a:pt x="100" y="46"/>
                      <a:pt x="96" y="45"/>
                      <a:pt x="91" y="45"/>
                    </a:cubicBezTo>
                    <a:cubicBezTo>
                      <a:pt x="81" y="45"/>
                      <a:pt x="77" y="50"/>
                      <a:pt x="77" y="57"/>
                    </a:cubicBezTo>
                    <a:cubicBezTo>
                      <a:pt x="77" y="61"/>
                      <a:pt x="78" y="64"/>
                      <a:pt x="79" y="67"/>
                    </a:cubicBezTo>
                    <a:cubicBezTo>
                      <a:pt x="97" y="67"/>
                      <a:pt x="97" y="67"/>
                      <a:pt x="97" y="67"/>
                    </a:cubicBezTo>
                    <a:cubicBezTo>
                      <a:pt x="96" y="73"/>
                      <a:pt x="96" y="73"/>
                      <a:pt x="96" y="73"/>
                    </a:cubicBezTo>
                    <a:cubicBezTo>
                      <a:pt x="80" y="73"/>
                      <a:pt x="80" y="73"/>
                      <a:pt x="80" y="73"/>
                    </a:cubicBezTo>
                    <a:cubicBezTo>
                      <a:pt x="80" y="76"/>
                      <a:pt x="80" y="80"/>
                      <a:pt x="79" y="83"/>
                    </a:cubicBezTo>
                    <a:cubicBezTo>
                      <a:pt x="78" y="87"/>
                      <a:pt x="75" y="91"/>
                      <a:pt x="71" y="93"/>
                    </a:cubicBezTo>
                    <a:cubicBezTo>
                      <a:pt x="71" y="94"/>
                      <a:pt x="71" y="94"/>
                      <a:pt x="71" y="94"/>
                    </a:cubicBezTo>
                    <a:cubicBezTo>
                      <a:pt x="107" y="94"/>
                      <a:pt x="107" y="94"/>
                      <a:pt x="107" y="94"/>
                    </a:cubicBezTo>
                    <a:lnTo>
                      <a:pt x="107" y="10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60641" tIns="80320" rIns="160641" bIns="80320" numCol="1" anchor="t" anchorCtr="0" compatLnSpc="1"/>
              <a:lstStyle/>
              <a:p>
                <a:pPr defTabSz="1606378">
                  <a:defRPr/>
                </a:pPr>
                <a:endParaRPr lang="zh-CN" altLang="en-US" sz="3162" kern="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40" name="Freeform 37"/>
              <p:cNvSpPr/>
              <p:nvPr/>
            </p:nvSpPr>
            <p:spPr bwMode="auto">
              <a:xfrm>
                <a:off x="6147" y="2633"/>
                <a:ext cx="129" cy="81"/>
              </a:xfrm>
              <a:custGeom>
                <a:avLst/>
                <a:gdLst>
                  <a:gd name="T0" fmla="*/ 14 w 54"/>
                  <a:gd name="T1" fmla="*/ 34 h 34"/>
                  <a:gd name="T2" fmla="*/ 43 w 54"/>
                  <a:gd name="T3" fmla="*/ 34 h 34"/>
                  <a:gd name="T4" fmla="*/ 54 w 54"/>
                  <a:gd name="T5" fmla="*/ 13 h 34"/>
                  <a:gd name="T6" fmla="*/ 28 w 54"/>
                  <a:gd name="T7" fmla="*/ 12 h 34"/>
                  <a:gd name="T8" fmla="*/ 16 w 54"/>
                  <a:gd name="T9" fmla="*/ 6 h 34"/>
                  <a:gd name="T10" fmla="*/ 4 w 54"/>
                  <a:gd name="T11" fmla="*/ 13 h 34"/>
                  <a:gd name="T12" fmla="*/ 14 w 54"/>
                  <a:gd name="T13" fmla="*/ 34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4" h="34">
                    <a:moveTo>
                      <a:pt x="14" y="34"/>
                    </a:moveTo>
                    <a:cubicBezTo>
                      <a:pt x="43" y="34"/>
                      <a:pt x="43" y="34"/>
                      <a:pt x="43" y="34"/>
                    </a:cubicBezTo>
                    <a:cubicBezTo>
                      <a:pt x="45" y="29"/>
                      <a:pt x="48" y="22"/>
                      <a:pt x="54" y="13"/>
                    </a:cubicBezTo>
                    <a:cubicBezTo>
                      <a:pt x="54" y="13"/>
                      <a:pt x="51" y="3"/>
                      <a:pt x="28" y="12"/>
                    </a:cubicBezTo>
                    <a:cubicBezTo>
                      <a:pt x="28" y="12"/>
                      <a:pt x="22" y="11"/>
                      <a:pt x="16" y="6"/>
                    </a:cubicBezTo>
                    <a:cubicBezTo>
                      <a:pt x="16" y="6"/>
                      <a:pt x="0" y="0"/>
                      <a:pt x="4" y="13"/>
                    </a:cubicBezTo>
                    <a:lnTo>
                      <a:pt x="14" y="3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60641" tIns="80320" rIns="160641" bIns="80320" numCol="1" anchor="t" anchorCtr="0" compatLnSpc="1"/>
              <a:lstStyle/>
              <a:p>
                <a:pPr defTabSz="1606378">
                  <a:defRPr/>
                </a:pPr>
                <a:endParaRPr lang="zh-CN" altLang="en-US" sz="3162" kern="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41" name="Freeform 38"/>
              <p:cNvSpPr>
                <a:spLocks noEditPoints="1"/>
              </p:cNvSpPr>
              <p:nvPr/>
            </p:nvSpPr>
            <p:spPr bwMode="auto">
              <a:xfrm>
                <a:off x="6152" y="2642"/>
                <a:ext cx="126" cy="74"/>
              </a:xfrm>
              <a:custGeom>
                <a:avLst/>
                <a:gdLst>
                  <a:gd name="T0" fmla="*/ 12 w 53"/>
                  <a:gd name="T1" fmla="*/ 31 h 31"/>
                  <a:gd name="T2" fmla="*/ 1 w 53"/>
                  <a:gd name="T3" fmla="*/ 9 h 31"/>
                  <a:gd name="T4" fmla="*/ 2 w 53"/>
                  <a:gd name="T5" fmla="*/ 2 h 31"/>
                  <a:gd name="T6" fmla="*/ 7 w 53"/>
                  <a:gd name="T7" fmla="*/ 0 h 31"/>
                  <a:gd name="T8" fmla="*/ 15 w 53"/>
                  <a:gd name="T9" fmla="*/ 2 h 31"/>
                  <a:gd name="T10" fmla="*/ 15 w 53"/>
                  <a:gd name="T11" fmla="*/ 2 h 31"/>
                  <a:gd name="T12" fmla="*/ 25 w 53"/>
                  <a:gd name="T13" fmla="*/ 7 h 31"/>
                  <a:gd name="T14" fmla="*/ 42 w 53"/>
                  <a:gd name="T15" fmla="*/ 3 h 31"/>
                  <a:gd name="T16" fmla="*/ 53 w 53"/>
                  <a:gd name="T17" fmla="*/ 9 h 31"/>
                  <a:gd name="T18" fmla="*/ 53 w 53"/>
                  <a:gd name="T19" fmla="*/ 9 h 31"/>
                  <a:gd name="T20" fmla="*/ 53 w 53"/>
                  <a:gd name="T21" fmla="*/ 9 h 31"/>
                  <a:gd name="T22" fmla="*/ 42 w 53"/>
                  <a:gd name="T23" fmla="*/ 31 h 31"/>
                  <a:gd name="T24" fmla="*/ 42 w 53"/>
                  <a:gd name="T25" fmla="*/ 31 h 31"/>
                  <a:gd name="T26" fmla="*/ 12 w 53"/>
                  <a:gd name="T27" fmla="*/ 31 h 31"/>
                  <a:gd name="T28" fmla="*/ 7 w 53"/>
                  <a:gd name="T29" fmla="*/ 1 h 31"/>
                  <a:gd name="T30" fmla="*/ 2 w 53"/>
                  <a:gd name="T31" fmla="*/ 3 h 31"/>
                  <a:gd name="T32" fmla="*/ 2 w 53"/>
                  <a:gd name="T33" fmla="*/ 9 h 31"/>
                  <a:gd name="T34" fmla="*/ 13 w 53"/>
                  <a:gd name="T35" fmla="*/ 30 h 31"/>
                  <a:gd name="T36" fmla="*/ 41 w 53"/>
                  <a:gd name="T37" fmla="*/ 30 h 31"/>
                  <a:gd name="T38" fmla="*/ 52 w 53"/>
                  <a:gd name="T39" fmla="*/ 9 h 31"/>
                  <a:gd name="T40" fmla="*/ 42 w 53"/>
                  <a:gd name="T41" fmla="*/ 4 h 31"/>
                  <a:gd name="T42" fmla="*/ 26 w 53"/>
                  <a:gd name="T43" fmla="*/ 8 h 31"/>
                  <a:gd name="T44" fmla="*/ 26 w 53"/>
                  <a:gd name="T45" fmla="*/ 8 h 31"/>
                  <a:gd name="T46" fmla="*/ 25 w 53"/>
                  <a:gd name="T47" fmla="*/ 8 h 31"/>
                  <a:gd name="T48" fmla="*/ 14 w 53"/>
                  <a:gd name="T49" fmla="*/ 3 h 31"/>
                  <a:gd name="T50" fmla="*/ 7 w 53"/>
                  <a:gd name="T51" fmla="*/ 1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53" h="31">
                    <a:moveTo>
                      <a:pt x="12" y="31"/>
                    </a:moveTo>
                    <a:cubicBezTo>
                      <a:pt x="1" y="9"/>
                      <a:pt x="1" y="9"/>
                      <a:pt x="1" y="9"/>
                    </a:cubicBezTo>
                    <a:cubicBezTo>
                      <a:pt x="0" y="6"/>
                      <a:pt x="0" y="4"/>
                      <a:pt x="2" y="2"/>
                    </a:cubicBezTo>
                    <a:cubicBezTo>
                      <a:pt x="3" y="1"/>
                      <a:pt x="4" y="0"/>
                      <a:pt x="7" y="0"/>
                    </a:cubicBezTo>
                    <a:cubicBezTo>
                      <a:pt x="10" y="0"/>
                      <a:pt x="14" y="2"/>
                      <a:pt x="15" y="2"/>
                    </a:cubicBezTo>
                    <a:cubicBezTo>
                      <a:pt x="15" y="2"/>
                      <a:pt x="15" y="2"/>
                      <a:pt x="15" y="2"/>
                    </a:cubicBezTo>
                    <a:cubicBezTo>
                      <a:pt x="20" y="6"/>
                      <a:pt x="25" y="7"/>
                      <a:pt x="25" y="7"/>
                    </a:cubicBezTo>
                    <a:cubicBezTo>
                      <a:pt x="32" y="5"/>
                      <a:pt x="37" y="3"/>
                      <a:pt x="42" y="3"/>
                    </a:cubicBezTo>
                    <a:cubicBezTo>
                      <a:pt x="51" y="3"/>
                      <a:pt x="53" y="9"/>
                      <a:pt x="53" y="9"/>
                    </a:cubicBezTo>
                    <a:cubicBezTo>
                      <a:pt x="53" y="9"/>
                      <a:pt x="53" y="9"/>
                      <a:pt x="53" y="9"/>
                    </a:cubicBezTo>
                    <a:cubicBezTo>
                      <a:pt x="53" y="9"/>
                      <a:pt x="53" y="9"/>
                      <a:pt x="53" y="9"/>
                    </a:cubicBezTo>
                    <a:cubicBezTo>
                      <a:pt x="48" y="17"/>
                      <a:pt x="44" y="24"/>
                      <a:pt x="42" y="31"/>
                    </a:cubicBezTo>
                    <a:cubicBezTo>
                      <a:pt x="42" y="31"/>
                      <a:pt x="42" y="31"/>
                      <a:pt x="42" y="31"/>
                    </a:cubicBezTo>
                    <a:lnTo>
                      <a:pt x="12" y="31"/>
                    </a:lnTo>
                    <a:close/>
                    <a:moveTo>
                      <a:pt x="7" y="1"/>
                    </a:moveTo>
                    <a:cubicBezTo>
                      <a:pt x="5" y="1"/>
                      <a:pt x="3" y="2"/>
                      <a:pt x="2" y="3"/>
                    </a:cubicBezTo>
                    <a:cubicBezTo>
                      <a:pt x="1" y="4"/>
                      <a:pt x="1" y="6"/>
                      <a:pt x="2" y="9"/>
                    </a:cubicBezTo>
                    <a:cubicBezTo>
                      <a:pt x="13" y="30"/>
                      <a:pt x="13" y="30"/>
                      <a:pt x="13" y="30"/>
                    </a:cubicBezTo>
                    <a:cubicBezTo>
                      <a:pt x="41" y="30"/>
                      <a:pt x="41" y="30"/>
                      <a:pt x="41" y="30"/>
                    </a:cubicBezTo>
                    <a:cubicBezTo>
                      <a:pt x="43" y="23"/>
                      <a:pt x="47" y="16"/>
                      <a:pt x="52" y="9"/>
                    </a:cubicBezTo>
                    <a:cubicBezTo>
                      <a:pt x="51" y="8"/>
                      <a:pt x="49" y="4"/>
                      <a:pt x="42" y="4"/>
                    </a:cubicBezTo>
                    <a:cubicBezTo>
                      <a:pt x="37" y="4"/>
                      <a:pt x="32" y="6"/>
                      <a:pt x="26" y="8"/>
                    </a:cubicBezTo>
                    <a:cubicBezTo>
                      <a:pt x="26" y="8"/>
                      <a:pt x="26" y="8"/>
                      <a:pt x="26" y="8"/>
                    </a:cubicBezTo>
                    <a:cubicBezTo>
                      <a:pt x="25" y="8"/>
                      <a:pt x="25" y="8"/>
                      <a:pt x="25" y="8"/>
                    </a:cubicBezTo>
                    <a:cubicBezTo>
                      <a:pt x="25" y="8"/>
                      <a:pt x="20" y="7"/>
                      <a:pt x="14" y="3"/>
                    </a:cubicBezTo>
                    <a:cubicBezTo>
                      <a:pt x="14" y="3"/>
                      <a:pt x="10" y="1"/>
                      <a:pt x="7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60641" tIns="80320" rIns="160641" bIns="80320" numCol="1" anchor="t" anchorCtr="0" compatLnSpc="1"/>
              <a:lstStyle/>
              <a:p>
                <a:pPr defTabSz="1606378">
                  <a:defRPr/>
                </a:pPr>
                <a:endParaRPr lang="zh-CN" altLang="en-US" sz="3162" kern="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42" name="Freeform 39"/>
              <p:cNvSpPr/>
              <p:nvPr/>
            </p:nvSpPr>
            <p:spPr bwMode="auto">
              <a:xfrm>
                <a:off x="6171" y="2721"/>
                <a:ext cx="86" cy="24"/>
              </a:xfrm>
              <a:custGeom>
                <a:avLst/>
                <a:gdLst>
                  <a:gd name="T0" fmla="*/ 31 w 36"/>
                  <a:gd name="T1" fmla="*/ 0 h 10"/>
                  <a:gd name="T2" fmla="*/ 5 w 36"/>
                  <a:gd name="T3" fmla="*/ 0 h 10"/>
                  <a:gd name="T4" fmla="*/ 0 w 36"/>
                  <a:gd name="T5" fmla="*/ 5 h 10"/>
                  <a:gd name="T6" fmla="*/ 5 w 36"/>
                  <a:gd name="T7" fmla="*/ 10 h 10"/>
                  <a:gd name="T8" fmla="*/ 31 w 36"/>
                  <a:gd name="T9" fmla="*/ 10 h 10"/>
                  <a:gd name="T10" fmla="*/ 36 w 36"/>
                  <a:gd name="T11" fmla="*/ 5 h 10"/>
                  <a:gd name="T12" fmla="*/ 31 w 36"/>
                  <a:gd name="T13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6" h="10">
                    <a:moveTo>
                      <a:pt x="31" y="0"/>
                    </a:moveTo>
                    <a:cubicBezTo>
                      <a:pt x="5" y="0"/>
                      <a:pt x="5" y="0"/>
                      <a:pt x="5" y="0"/>
                    </a:cubicBezTo>
                    <a:cubicBezTo>
                      <a:pt x="2" y="0"/>
                      <a:pt x="0" y="2"/>
                      <a:pt x="0" y="5"/>
                    </a:cubicBezTo>
                    <a:cubicBezTo>
                      <a:pt x="0" y="7"/>
                      <a:pt x="2" y="10"/>
                      <a:pt x="5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4" y="10"/>
                      <a:pt x="36" y="7"/>
                      <a:pt x="36" y="5"/>
                    </a:cubicBezTo>
                    <a:cubicBezTo>
                      <a:pt x="36" y="2"/>
                      <a:pt x="34" y="0"/>
                      <a:pt x="3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60641" tIns="80320" rIns="160641" bIns="80320" numCol="1" anchor="t" anchorCtr="0" compatLnSpc="1"/>
              <a:lstStyle/>
              <a:p>
                <a:pPr defTabSz="1606378">
                  <a:defRPr/>
                </a:pPr>
                <a:endParaRPr lang="zh-CN" altLang="en-US" sz="3162" kern="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43" name="Freeform 40"/>
              <p:cNvSpPr>
                <a:spLocks noEditPoints="1"/>
              </p:cNvSpPr>
              <p:nvPr/>
            </p:nvSpPr>
            <p:spPr bwMode="auto">
              <a:xfrm>
                <a:off x="6171" y="2719"/>
                <a:ext cx="86" cy="26"/>
              </a:xfrm>
              <a:custGeom>
                <a:avLst/>
                <a:gdLst>
                  <a:gd name="T0" fmla="*/ 5 w 36"/>
                  <a:gd name="T1" fmla="*/ 11 h 11"/>
                  <a:gd name="T2" fmla="*/ 0 w 36"/>
                  <a:gd name="T3" fmla="*/ 6 h 11"/>
                  <a:gd name="T4" fmla="*/ 1 w 36"/>
                  <a:gd name="T5" fmla="*/ 2 h 11"/>
                  <a:gd name="T6" fmla="*/ 5 w 36"/>
                  <a:gd name="T7" fmla="*/ 0 h 11"/>
                  <a:gd name="T8" fmla="*/ 31 w 36"/>
                  <a:gd name="T9" fmla="*/ 0 h 11"/>
                  <a:gd name="T10" fmla="*/ 36 w 36"/>
                  <a:gd name="T11" fmla="*/ 6 h 11"/>
                  <a:gd name="T12" fmla="*/ 31 w 36"/>
                  <a:gd name="T13" fmla="*/ 11 h 11"/>
                  <a:gd name="T14" fmla="*/ 5 w 36"/>
                  <a:gd name="T15" fmla="*/ 11 h 11"/>
                  <a:gd name="T16" fmla="*/ 31 w 36"/>
                  <a:gd name="T17" fmla="*/ 1 h 11"/>
                  <a:gd name="T18" fmla="*/ 5 w 36"/>
                  <a:gd name="T19" fmla="*/ 1 h 11"/>
                  <a:gd name="T20" fmla="*/ 2 w 36"/>
                  <a:gd name="T21" fmla="*/ 3 h 11"/>
                  <a:gd name="T22" fmla="*/ 1 w 36"/>
                  <a:gd name="T23" fmla="*/ 6 h 11"/>
                  <a:gd name="T24" fmla="*/ 5 w 36"/>
                  <a:gd name="T25" fmla="*/ 10 h 11"/>
                  <a:gd name="T26" fmla="*/ 5 w 36"/>
                  <a:gd name="T27" fmla="*/ 11 h 11"/>
                  <a:gd name="T28" fmla="*/ 5 w 36"/>
                  <a:gd name="T29" fmla="*/ 10 h 11"/>
                  <a:gd name="T30" fmla="*/ 31 w 36"/>
                  <a:gd name="T31" fmla="*/ 10 h 11"/>
                  <a:gd name="T32" fmla="*/ 35 w 36"/>
                  <a:gd name="T33" fmla="*/ 6 h 11"/>
                  <a:gd name="T34" fmla="*/ 31 w 36"/>
                  <a:gd name="T35" fmla="*/ 1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36" h="11">
                    <a:moveTo>
                      <a:pt x="5" y="11"/>
                    </a:moveTo>
                    <a:cubicBezTo>
                      <a:pt x="2" y="11"/>
                      <a:pt x="0" y="9"/>
                      <a:pt x="0" y="6"/>
                    </a:cubicBezTo>
                    <a:cubicBezTo>
                      <a:pt x="0" y="4"/>
                      <a:pt x="0" y="3"/>
                      <a:pt x="1" y="2"/>
                    </a:cubicBezTo>
                    <a:cubicBezTo>
                      <a:pt x="2" y="1"/>
                      <a:pt x="4" y="0"/>
                      <a:pt x="5" y="0"/>
                    </a:cubicBezTo>
                    <a:cubicBezTo>
                      <a:pt x="31" y="0"/>
                      <a:pt x="31" y="0"/>
                      <a:pt x="31" y="0"/>
                    </a:cubicBezTo>
                    <a:cubicBezTo>
                      <a:pt x="34" y="0"/>
                      <a:pt x="36" y="3"/>
                      <a:pt x="36" y="6"/>
                    </a:cubicBezTo>
                    <a:cubicBezTo>
                      <a:pt x="36" y="9"/>
                      <a:pt x="34" y="11"/>
                      <a:pt x="31" y="11"/>
                    </a:cubicBezTo>
                    <a:lnTo>
                      <a:pt x="5" y="11"/>
                    </a:lnTo>
                    <a:close/>
                    <a:moveTo>
                      <a:pt x="31" y="1"/>
                    </a:moveTo>
                    <a:cubicBezTo>
                      <a:pt x="5" y="1"/>
                      <a:pt x="5" y="1"/>
                      <a:pt x="5" y="1"/>
                    </a:cubicBezTo>
                    <a:cubicBezTo>
                      <a:pt x="4" y="1"/>
                      <a:pt x="3" y="2"/>
                      <a:pt x="2" y="3"/>
                    </a:cubicBezTo>
                    <a:cubicBezTo>
                      <a:pt x="1" y="3"/>
                      <a:pt x="1" y="5"/>
                      <a:pt x="1" y="6"/>
                    </a:cubicBezTo>
                    <a:cubicBezTo>
                      <a:pt x="1" y="8"/>
                      <a:pt x="3" y="10"/>
                      <a:pt x="5" y="10"/>
                    </a:cubicBezTo>
                    <a:cubicBezTo>
                      <a:pt x="5" y="11"/>
                      <a:pt x="5" y="11"/>
                      <a:pt x="5" y="11"/>
                    </a:cubicBezTo>
                    <a:cubicBezTo>
                      <a:pt x="5" y="10"/>
                      <a:pt x="5" y="10"/>
                      <a:pt x="5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3" y="10"/>
                      <a:pt x="35" y="8"/>
                      <a:pt x="35" y="6"/>
                    </a:cubicBezTo>
                    <a:cubicBezTo>
                      <a:pt x="35" y="3"/>
                      <a:pt x="33" y="1"/>
                      <a:pt x="31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60641" tIns="80320" rIns="160641" bIns="80320" numCol="1" anchor="t" anchorCtr="0" compatLnSpc="1"/>
              <a:lstStyle/>
              <a:p>
                <a:pPr defTabSz="1606378">
                  <a:defRPr/>
                </a:pPr>
                <a:endParaRPr lang="zh-CN" altLang="en-US" sz="3162" kern="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44" name="Freeform 41"/>
              <p:cNvSpPr>
                <a:spLocks noEditPoints="1"/>
              </p:cNvSpPr>
              <p:nvPr/>
            </p:nvSpPr>
            <p:spPr bwMode="auto">
              <a:xfrm>
                <a:off x="6066" y="2752"/>
                <a:ext cx="300" cy="264"/>
              </a:xfrm>
              <a:custGeom>
                <a:avLst/>
                <a:gdLst>
                  <a:gd name="T0" fmla="*/ 120 w 126"/>
                  <a:gd name="T1" fmla="*/ 99 h 110"/>
                  <a:gd name="T2" fmla="*/ 118 w 126"/>
                  <a:gd name="T3" fmla="*/ 82 h 110"/>
                  <a:gd name="T4" fmla="*/ 101 w 126"/>
                  <a:gd name="T5" fmla="*/ 28 h 110"/>
                  <a:gd name="T6" fmla="*/ 76 w 126"/>
                  <a:gd name="T7" fmla="*/ 2 h 110"/>
                  <a:gd name="T8" fmla="*/ 75 w 126"/>
                  <a:gd name="T9" fmla="*/ 0 h 110"/>
                  <a:gd name="T10" fmla="*/ 48 w 126"/>
                  <a:gd name="T11" fmla="*/ 0 h 110"/>
                  <a:gd name="T12" fmla="*/ 29 w 126"/>
                  <a:gd name="T13" fmla="*/ 22 h 110"/>
                  <a:gd name="T14" fmla="*/ 10 w 126"/>
                  <a:gd name="T15" fmla="*/ 91 h 110"/>
                  <a:gd name="T16" fmla="*/ 4 w 126"/>
                  <a:gd name="T17" fmla="*/ 102 h 110"/>
                  <a:gd name="T18" fmla="*/ 4 w 126"/>
                  <a:gd name="T19" fmla="*/ 105 h 110"/>
                  <a:gd name="T20" fmla="*/ 10 w 126"/>
                  <a:gd name="T21" fmla="*/ 106 h 110"/>
                  <a:gd name="T22" fmla="*/ 19 w 126"/>
                  <a:gd name="T23" fmla="*/ 105 h 110"/>
                  <a:gd name="T24" fmla="*/ 19 w 126"/>
                  <a:gd name="T25" fmla="*/ 105 h 110"/>
                  <a:gd name="T26" fmla="*/ 20 w 126"/>
                  <a:gd name="T27" fmla="*/ 105 h 110"/>
                  <a:gd name="T28" fmla="*/ 61 w 126"/>
                  <a:gd name="T29" fmla="*/ 110 h 110"/>
                  <a:gd name="T30" fmla="*/ 105 w 126"/>
                  <a:gd name="T31" fmla="*/ 104 h 110"/>
                  <a:gd name="T32" fmla="*/ 107 w 126"/>
                  <a:gd name="T33" fmla="*/ 104 h 110"/>
                  <a:gd name="T34" fmla="*/ 114 w 126"/>
                  <a:gd name="T35" fmla="*/ 106 h 110"/>
                  <a:gd name="T36" fmla="*/ 118 w 126"/>
                  <a:gd name="T37" fmla="*/ 107 h 110"/>
                  <a:gd name="T38" fmla="*/ 123 w 126"/>
                  <a:gd name="T39" fmla="*/ 104 h 110"/>
                  <a:gd name="T40" fmla="*/ 120 w 126"/>
                  <a:gd name="T41" fmla="*/ 99 h 110"/>
                  <a:gd name="T42" fmla="*/ 81 w 126"/>
                  <a:gd name="T43" fmla="*/ 55 h 110"/>
                  <a:gd name="T44" fmla="*/ 81 w 126"/>
                  <a:gd name="T45" fmla="*/ 58 h 110"/>
                  <a:gd name="T46" fmla="*/ 53 w 126"/>
                  <a:gd name="T47" fmla="*/ 57 h 110"/>
                  <a:gd name="T48" fmla="*/ 53 w 126"/>
                  <a:gd name="T49" fmla="*/ 62 h 110"/>
                  <a:gd name="T50" fmla="*/ 81 w 126"/>
                  <a:gd name="T51" fmla="*/ 62 h 110"/>
                  <a:gd name="T52" fmla="*/ 81 w 126"/>
                  <a:gd name="T53" fmla="*/ 66 h 110"/>
                  <a:gd name="T54" fmla="*/ 53 w 126"/>
                  <a:gd name="T55" fmla="*/ 65 h 110"/>
                  <a:gd name="T56" fmla="*/ 67 w 126"/>
                  <a:gd name="T57" fmla="*/ 80 h 110"/>
                  <a:gd name="T58" fmla="*/ 83 w 126"/>
                  <a:gd name="T59" fmla="*/ 78 h 110"/>
                  <a:gd name="T60" fmla="*/ 85 w 126"/>
                  <a:gd name="T61" fmla="*/ 83 h 110"/>
                  <a:gd name="T62" fmla="*/ 54 w 126"/>
                  <a:gd name="T63" fmla="*/ 81 h 110"/>
                  <a:gd name="T64" fmla="*/ 45 w 126"/>
                  <a:gd name="T65" fmla="*/ 65 h 110"/>
                  <a:gd name="T66" fmla="*/ 38 w 126"/>
                  <a:gd name="T67" fmla="*/ 65 h 110"/>
                  <a:gd name="T68" fmla="*/ 39 w 126"/>
                  <a:gd name="T69" fmla="*/ 61 h 110"/>
                  <a:gd name="T70" fmla="*/ 44 w 126"/>
                  <a:gd name="T71" fmla="*/ 61 h 110"/>
                  <a:gd name="T72" fmla="*/ 45 w 126"/>
                  <a:gd name="T73" fmla="*/ 58 h 110"/>
                  <a:gd name="T74" fmla="*/ 39 w 126"/>
                  <a:gd name="T75" fmla="*/ 57 h 110"/>
                  <a:gd name="T76" fmla="*/ 39 w 126"/>
                  <a:gd name="T77" fmla="*/ 53 h 110"/>
                  <a:gd name="T78" fmla="*/ 45 w 126"/>
                  <a:gd name="T79" fmla="*/ 53 h 110"/>
                  <a:gd name="T80" fmla="*/ 67 w 126"/>
                  <a:gd name="T81" fmla="*/ 35 h 110"/>
                  <a:gd name="T82" fmla="*/ 86 w 126"/>
                  <a:gd name="T83" fmla="*/ 38 h 110"/>
                  <a:gd name="T84" fmla="*/ 83 w 126"/>
                  <a:gd name="T85" fmla="*/ 43 h 110"/>
                  <a:gd name="T86" fmla="*/ 54 w 126"/>
                  <a:gd name="T87" fmla="*/ 54 h 110"/>
                  <a:gd name="T88" fmla="*/ 81 w 126"/>
                  <a:gd name="T89" fmla="*/ 55 h 1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126" h="110">
                    <a:moveTo>
                      <a:pt x="120" y="99"/>
                    </a:moveTo>
                    <a:cubicBezTo>
                      <a:pt x="120" y="99"/>
                      <a:pt x="114" y="94"/>
                      <a:pt x="118" y="82"/>
                    </a:cubicBezTo>
                    <a:cubicBezTo>
                      <a:pt x="118" y="82"/>
                      <a:pt x="126" y="48"/>
                      <a:pt x="101" y="28"/>
                    </a:cubicBezTo>
                    <a:cubicBezTo>
                      <a:pt x="99" y="26"/>
                      <a:pt x="76" y="7"/>
                      <a:pt x="76" y="2"/>
                    </a:cubicBezTo>
                    <a:cubicBezTo>
                      <a:pt x="76" y="1"/>
                      <a:pt x="75" y="1"/>
                      <a:pt x="75" y="0"/>
                    </a:cubicBezTo>
                    <a:cubicBezTo>
                      <a:pt x="48" y="0"/>
                      <a:pt x="48" y="0"/>
                      <a:pt x="48" y="0"/>
                    </a:cubicBezTo>
                    <a:cubicBezTo>
                      <a:pt x="45" y="6"/>
                      <a:pt x="38" y="13"/>
                      <a:pt x="29" y="22"/>
                    </a:cubicBezTo>
                    <a:cubicBezTo>
                      <a:pt x="29" y="22"/>
                      <a:pt x="0" y="49"/>
                      <a:pt x="10" y="91"/>
                    </a:cubicBezTo>
                    <a:cubicBezTo>
                      <a:pt x="10" y="92"/>
                      <a:pt x="10" y="94"/>
                      <a:pt x="4" y="102"/>
                    </a:cubicBezTo>
                    <a:cubicBezTo>
                      <a:pt x="4" y="102"/>
                      <a:pt x="3" y="104"/>
                      <a:pt x="4" y="105"/>
                    </a:cubicBezTo>
                    <a:cubicBezTo>
                      <a:pt x="5" y="106"/>
                      <a:pt x="7" y="107"/>
                      <a:pt x="10" y="106"/>
                    </a:cubicBezTo>
                    <a:cubicBezTo>
                      <a:pt x="10" y="106"/>
                      <a:pt x="14" y="105"/>
                      <a:pt x="19" y="105"/>
                    </a:cubicBezTo>
                    <a:cubicBezTo>
                      <a:pt x="19" y="105"/>
                      <a:pt x="19" y="105"/>
                      <a:pt x="19" y="105"/>
                    </a:cubicBezTo>
                    <a:cubicBezTo>
                      <a:pt x="20" y="105"/>
                      <a:pt x="20" y="105"/>
                      <a:pt x="20" y="105"/>
                    </a:cubicBezTo>
                    <a:cubicBezTo>
                      <a:pt x="20" y="105"/>
                      <a:pt x="36" y="110"/>
                      <a:pt x="61" y="110"/>
                    </a:cubicBezTo>
                    <a:cubicBezTo>
                      <a:pt x="76" y="110"/>
                      <a:pt x="91" y="108"/>
                      <a:pt x="105" y="104"/>
                    </a:cubicBezTo>
                    <a:cubicBezTo>
                      <a:pt x="105" y="104"/>
                      <a:pt x="106" y="104"/>
                      <a:pt x="107" y="104"/>
                    </a:cubicBezTo>
                    <a:cubicBezTo>
                      <a:pt x="109" y="104"/>
                      <a:pt x="112" y="105"/>
                      <a:pt x="114" y="106"/>
                    </a:cubicBezTo>
                    <a:cubicBezTo>
                      <a:pt x="114" y="106"/>
                      <a:pt x="116" y="107"/>
                      <a:pt x="118" y="107"/>
                    </a:cubicBezTo>
                    <a:cubicBezTo>
                      <a:pt x="119" y="107"/>
                      <a:pt x="121" y="106"/>
                      <a:pt x="123" y="104"/>
                    </a:cubicBezTo>
                    <a:cubicBezTo>
                      <a:pt x="123" y="104"/>
                      <a:pt x="125" y="102"/>
                      <a:pt x="120" y="99"/>
                    </a:cubicBezTo>
                    <a:close/>
                    <a:moveTo>
                      <a:pt x="81" y="55"/>
                    </a:moveTo>
                    <a:cubicBezTo>
                      <a:pt x="81" y="58"/>
                      <a:pt x="81" y="58"/>
                      <a:pt x="81" y="58"/>
                    </a:cubicBezTo>
                    <a:cubicBezTo>
                      <a:pt x="53" y="57"/>
                      <a:pt x="53" y="57"/>
                      <a:pt x="53" y="57"/>
                    </a:cubicBezTo>
                    <a:cubicBezTo>
                      <a:pt x="53" y="57"/>
                      <a:pt x="52" y="61"/>
                      <a:pt x="53" y="62"/>
                    </a:cubicBezTo>
                    <a:cubicBezTo>
                      <a:pt x="81" y="62"/>
                      <a:pt x="81" y="62"/>
                      <a:pt x="81" y="62"/>
                    </a:cubicBezTo>
                    <a:cubicBezTo>
                      <a:pt x="81" y="66"/>
                      <a:pt x="81" y="66"/>
                      <a:pt x="81" y="66"/>
                    </a:cubicBezTo>
                    <a:cubicBezTo>
                      <a:pt x="53" y="65"/>
                      <a:pt x="53" y="65"/>
                      <a:pt x="53" y="65"/>
                    </a:cubicBezTo>
                    <a:cubicBezTo>
                      <a:pt x="53" y="65"/>
                      <a:pt x="54" y="78"/>
                      <a:pt x="67" y="80"/>
                    </a:cubicBezTo>
                    <a:cubicBezTo>
                      <a:pt x="67" y="80"/>
                      <a:pt x="76" y="82"/>
                      <a:pt x="83" y="78"/>
                    </a:cubicBezTo>
                    <a:cubicBezTo>
                      <a:pt x="85" y="83"/>
                      <a:pt x="85" y="83"/>
                      <a:pt x="85" y="83"/>
                    </a:cubicBezTo>
                    <a:cubicBezTo>
                      <a:pt x="85" y="83"/>
                      <a:pt x="71" y="91"/>
                      <a:pt x="54" y="81"/>
                    </a:cubicBezTo>
                    <a:cubicBezTo>
                      <a:pt x="54" y="81"/>
                      <a:pt x="46" y="76"/>
                      <a:pt x="45" y="65"/>
                    </a:cubicBezTo>
                    <a:cubicBezTo>
                      <a:pt x="38" y="65"/>
                      <a:pt x="38" y="65"/>
                      <a:pt x="38" y="65"/>
                    </a:cubicBezTo>
                    <a:cubicBezTo>
                      <a:pt x="39" y="61"/>
                      <a:pt x="39" y="61"/>
                      <a:pt x="39" y="61"/>
                    </a:cubicBezTo>
                    <a:cubicBezTo>
                      <a:pt x="44" y="61"/>
                      <a:pt x="44" y="61"/>
                      <a:pt x="44" y="61"/>
                    </a:cubicBezTo>
                    <a:cubicBezTo>
                      <a:pt x="44" y="61"/>
                      <a:pt x="44" y="60"/>
                      <a:pt x="45" y="58"/>
                    </a:cubicBezTo>
                    <a:cubicBezTo>
                      <a:pt x="39" y="57"/>
                      <a:pt x="39" y="57"/>
                      <a:pt x="39" y="57"/>
                    </a:cubicBezTo>
                    <a:cubicBezTo>
                      <a:pt x="39" y="53"/>
                      <a:pt x="39" y="53"/>
                      <a:pt x="39" y="53"/>
                    </a:cubicBezTo>
                    <a:cubicBezTo>
                      <a:pt x="45" y="53"/>
                      <a:pt x="45" y="53"/>
                      <a:pt x="45" y="53"/>
                    </a:cubicBezTo>
                    <a:cubicBezTo>
                      <a:pt x="45" y="53"/>
                      <a:pt x="48" y="37"/>
                      <a:pt x="67" y="35"/>
                    </a:cubicBezTo>
                    <a:cubicBezTo>
                      <a:pt x="67" y="35"/>
                      <a:pt x="81" y="33"/>
                      <a:pt x="86" y="38"/>
                    </a:cubicBezTo>
                    <a:cubicBezTo>
                      <a:pt x="83" y="43"/>
                      <a:pt x="83" y="43"/>
                      <a:pt x="83" y="43"/>
                    </a:cubicBezTo>
                    <a:cubicBezTo>
                      <a:pt x="83" y="43"/>
                      <a:pt x="61" y="33"/>
                      <a:pt x="54" y="54"/>
                    </a:cubicBezTo>
                    <a:lnTo>
                      <a:pt x="81" y="5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60641" tIns="80320" rIns="160641" bIns="80320" numCol="1" anchor="t" anchorCtr="0" compatLnSpc="1"/>
              <a:lstStyle/>
              <a:p>
                <a:pPr defTabSz="1606378">
                  <a:defRPr/>
                </a:pPr>
                <a:endParaRPr lang="zh-CN" altLang="en-US" sz="3162" kern="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sp>
          <p:nvSpPr>
            <p:cNvPr id="45" name="Rounded Rectangle 7">
              <a:extLst>
                <a:ext uri="{FF2B5EF4-FFF2-40B4-BE49-F238E27FC236}">
                  <a16:creationId xmlns:a16="http://schemas.microsoft.com/office/drawing/2014/main" id="{872E6C2E-20DD-4430-9793-3CBC31741F66}"/>
                </a:ext>
              </a:extLst>
            </p:cNvPr>
            <p:cNvSpPr/>
            <p:nvPr/>
          </p:nvSpPr>
          <p:spPr>
            <a:xfrm>
              <a:off x="7133679" y="3321046"/>
              <a:ext cx="474333" cy="474333"/>
            </a:xfrm>
            <a:custGeom>
              <a:avLst/>
              <a:gdLst/>
              <a:ahLst/>
              <a:cxnLst/>
              <a:rect l="l" t="t" r="r" b="b"/>
              <a:pathLst>
                <a:path w="3240006" h="2796091">
                  <a:moveTo>
                    <a:pt x="686867" y="612319"/>
                  </a:moveTo>
                  <a:cubicBezTo>
                    <a:pt x="611281" y="612319"/>
                    <a:pt x="550007" y="673593"/>
                    <a:pt x="550007" y="749179"/>
                  </a:cubicBezTo>
                  <a:cubicBezTo>
                    <a:pt x="550007" y="824765"/>
                    <a:pt x="611281" y="886039"/>
                    <a:pt x="686867" y="886039"/>
                  </a:cubicBezTo>
                  <a:cubicBezTo>
                    <a:pt x="762453" y="886039"/>
                    <a:pt x="823727" y="824765"/>
                    <a:pt x="823727" y="749179"/>
                  </a:cubicBezTo>
                  <a:cubicBezTo>
                    <a:pt x="823727" y="673593"/>
                    <a:pt x="762453" y="612319"/>
                    <a:pt x="686867" y="612319"/>
                  </a:cubicBezTo>
                  <a:close/>
                  <a:moveTo>
                    <a:pt x="1587500" y="281447"/>
                  </a:moveTo>
                  <a:cubicBezTo>
                    <a:pt x="1432061" y="281447"/>
                    <a:pt x="1306053" y="407455"/>
                    <a:pt x="1306053" y="562894"/>
                  </a:cubicBezTo>
                  <a:cubicBezTo>
                    <a:pt x="1306053" y="718333"/>
                    <a:pt x="1432061" y="844341"/>
                    <a:pt x="1587500" y="844341"/>
                  </a:cubicBezTo>
                  <a:cubicBezTo>
                    <a:pt x="1742939" y="844341"/>
                    <a:pt x="1868947" y="718333"/>
                    <a:pt x="1868947" y="562894"/>
                  </a:cubicBezTo>
                  <a:cubicBezTo>
                    <a:pt x="1868947" y="407455"/>
                    <a:pt x="1742939" y="281447"/>
                    <a:pt x="1587500" y="281447"/>
                  </a:cubicBezTo>
                  <a:close/>
                  <a:moveTo>
                    <a:pt x="1587500" y="0"/>
                  </a:moveTo>
                  <a:cubicBezTo>
                    <a:pt x="1898378" y="0"/>
                    <a:pt x="2150394" y="252016"/>
                    <a:pt x="2150394" y="562894"/>
                  </a:cubicBezTo>
                  <a:cubicBezTo>
                    <a:pt x="2150394" y="786167"/>
                    <a:pt x="2020401" y="979078"/>
                    <a:pt x="1831095" y="1068260"/>
                  </a:cubicBezTo>
                  <a:lnTo>
                    <a:pt x="2215710" y="1068260"/>
                  </a:lnTo>
                  <a:cubicBezTo>
                    <a:pt x="2374756" y="1068260"/>
                    <a:pt x="2503688" y="1197192"/>
                    <a:pt x="2503688" y="1356238"/>
                  </a:cubicBezTo>
                  <a:lnTo>
                    <a:pt x="2503688" y="1474975"/>
                  </a:lnTo>
                  <a:lnTo>
                    <a:pt x="2656086" y="1474975"/>
                  </a:lnTo>
                  <a:cubicBezTo>
                    <a:pt x="2692420" y="1474975"/>
                    <a:pt x="2722815" y="1500405"/>
                    <a:pt x="2728975" y="1534767"/>
                  </a:cubicBezTo>
                  <a:lnTo>
                    <a:pt x="3240006" y="1109804"/>
                  </a:lnTo>
                  <a:lnTo>
                    <a:pt x="3240006" y="2754548"/>
                  </a:lnTo>
                  <a:lnTo>
                    <a:pt x="2728975" y="2329585"/>
                  </a:lnTo>
                  <a:cubicBezTo>
                    <a:pt x="2722815" y="2363946"/>
                    <a:pt x="2692420" y="2389375"/>
                    <a:pt x="2656086" y="2389375"/>
                  </a:cubicBezTo>
                  <a:lnTo>
                    <a:pt x="2503688" y="2389375"/>
                  </a:lnTo>
                  <a:lnTo>
                    <a:pt x="2503688" y="2508113"/>
                  </a:lnTo>
                  <a:cubicBezTo>
                    <a:pt x="2503688" y="2667159"/>
                    <a:pt x="2374756" y="2796091"/>
                    <a:pt x="2215710" y="2796091"/>
                  </a:cubicBezTo>
                  <a:lnTo>
                    <a:pt x="287978" y="2796091"/>
                  </a:lnTo>
                  <a:cubicBezTo>
                    <a:pt x="128932" y="2796091"/>
                    <a:pt x="0" y="2667159"/>
                    <a:pt x="0" y="2508113"/>
                  </a:cubicBezTo>
                  <a:lnTo>
                    <a:pt x="0" y="1356238"/>
                  </a:lnTo>
                  <a:cubicBezTo>
                    <a:pt x="0" y="1197192"/>
                    <a:pt x="128932" y="1068260"/>
                    <a:pt x="287978" y="1068260"/>
                  </a:cubicBezTo>
                  <a:lnTo>
                    <a:pt x="544513" y="1068260"/>
                  </a:lnTo>
                  <a:cubicBezTo>
                    <a:pt x="422089" y="1014226"/>
                    <a:pt x="336949" y="891645"/>
                    <a:pt x="336949" y="749179"/>
                  </a:cubicBezTo>
                  <a:cubicBezTo>
                    <a:pt x="336949" y="555925"/>
                    <a:pt x="493613" y="399261"/>
                    <a:pt x="686867" y="399261"/>
                  </a:cubicBezTo>
                  <a:cubicBezTo>
                    <a:pt x="880121" y="399261"/>
                    <a:pt x="1036785" y="555925"/>
                    <a:pt x="1036785" y="749179"/>
                  </a:cubicBezTo>
                  <a:cubicBezTo>
                    <a:pt x="1036785" y="891645"/>
                    <a:pt x="951645" y="1014226"/>
                    <a:pt x="829222" y="1068260"/>
                  </a:cubicBezTo>
                  <a:lnTo>
                    <a:pt x="1343906" y="1068260"/>
                  </a:lnTo>
                  <a:cubicBezTo>
                    <a:pt x="1154600" y="979078"/>
                    <a:pt x="1024606" y="786167"/>
                    <a:pt x="1024606" y="562894"/>
                  </a:cubicBezTo>
                  <a:cubicBezTo>
                    <a:pt x="1024606" y="252016"/>
                    <a:pt x="1276622" y="0"/>
                    <a:pt x="1587500" y="0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20481" tIns="60240" rIns="120481" bIns="6024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3558"/>
            </a:p>
          </p:txBody>
        </p:sp>
        <p:grpSp>
          <p:nvGrpSpPr>
            <p:cNvPr id="46" name="Group 68"/>
            <p:cNvGrpSpPr/>
            <p:nvPr/>
          </p:nvGrpSpPr>
          <p:grpSpPr>
            <a:xfrm>
              <a:off x="7149061" y="2584364"/>
              <a:ext cx="474333" cy="474333"/>
              <a:chOff x="1588" y="4763"/>
              <a:chExt cx="6746875" cy="6419850"/>
            </a:xfrm>
            <a:solidFill>
              <a:schemeClr val="accent2">
                <a:lumMod val="75000"/>
              </a:schemeClr>
            </a:solidFill>
          </p:grpSpPr>
          <p:sp>
            <p:nvSpPr>
              <p:cNvPr id="47" name="Freeform 5"/>
              <p:cNvSpPr>
                <a:spLocks noEditPoints="1"/>
              </p:cNvSpPr>
              <p:nvPr/>
            </p:nvSpPr>
            <p:spPr bwMode="auto">
              <a:xfrm>
                <a:off x="1588" y="4763"/>
                <a:ext cx="6746875" cy="6419850"/>
              </a:xfrm>
              <a:custGeom>
                <a:avLst/>
                <a:gdLst>
                  <a:gd name="T0" fmla="*/ 1645 w 1796"/>
                  <a:gd name="T1" fmla="*/ 0 h 1709"/>
                  <a:gd name="T2" fmla="*/ 151 w 1796"/>
                  <a:gd name="T3" fmla="*/ 0 h 1709"/>
                  <a:gd name="T4" fmla="*/ 0 w 1796"/>
                  <a:gd name="T5" fmla="*/ 151 h 1709"/>
                  <a:gd name="T6" fmla="*/ 0 w 1796"/>
                  <a:gd name="T7" fmla="*/ 1307 h 1709"/>
                  <a:gd name="T8" fmla="*/ 151 w 1796"/>
                  <a:gd name="T9" fmla="*/ 1458 h 1709"/>
                  <a:gd name="T10" fmla="*/ 606 w 1796"/>
                  <a:gd name="T11" fmla="*/ 1458 h 1709"/>
                  <a:gd name="T12" fmla="*/ 526 w 1796"/>
                  <a:gd name="T13" fmla="*/ 1545 h 1709"/>
                  <a:gd name="T14" fmla="*/ 483 w 1796"/>
                  <a:gd name="T15" fmla="*/ 1590 h 1709"/>
                  <a:gd name="T16" fmla="*/ 479 w 1796"/>
                  <a:gd name="T17" fmla="*/ 1659 h 1709"/>
                  <a:gd name="T18" fmla="*/ 593 w 1796"/>
                  <a:gd name="T19" fmla="*/ 1709 h 1709"/>
                  <a:gd name="T20" fmla="*/ 1203 w 1796"/>
                  <a:gd name="T21" fmla="*/ 1709 h 1709"/>
                  <a:gd name="T22" fmla="*/ 1316 w 1796"/>
                  <a:gd name="T23" fmla="*/ 1659 h 1709"/>
                  <a:gd name="T24" fmla="*/ 1312 w 1796"/>
                  <a:gd name="T25" fmla="*/ 1590 h 1709"/>
                  <a:gd name="T26" fmla="*/ 1270 w 1796"/>
                  <a:gd name="T27" fmla="*/ 1545 h 1709"/>
                  <a:gd name="T28" fmla="*/ 1190 w 1796"/>
                  <a:gd name="T29" fmla="*/ 1458 h 1709"/>
                  <a:gd name="T30" fmla="*/ 1645 w 1796"/>
                  <a:gd name="T31" fmla="*/ 1458 h 1709"/>
                  <a:gd name="T32" fmla="*/ 1796 w 1796"/>
                  <a:gd name="T33" fmla="*/ 1307 h 1709"/>
                  <a:gd name="T34" fmla="*/ 1796 w 1796"/>
                  <a:gd name="T35" fmla="*/ 151 h 1709"/>
                  <a:gd name="T36" fmla="*/ 1645 w 1796"/>
                  <a:gd name="T37" fmla="*/ 0 h 1709"/>
                  <a:gd name="T38" fmla="*/ 1231 w 1796"/>
                  <a:gd name="T39" fmla="*/ 1585 h 1709"/>
                  <a:gd name="T40" fmla="*/ 1267 w 1796"/>
                  <a:gd name="T41" fmla="*/ 1622 h 1709"/>
                  <a:gd name="T42" fmla="*/ 1265 w 1796"/>
                  <a:gd name="T43" fmla="*/ 1635 h 1709"/>
                  <a:gd name="T44" fmla="*/ 1203 w 1796"/>
                  <a:gd name="T45" fmla="*/ 1653 h 1709"/>
                  <a:gd name="T46" fmla="*/ 593 w 1796"/>
                  <a:gd name="T47" fmla="*/ 1653 h 1709"/>
                  <a:gd name="T48" fmla="*/ 530 w 1796"/>
                  <a:gd name="T49" fmla="*/ 1635 h 1709"/>
                  <a:gd name="T50" fmla="*/ 528 w 1796"/>
                  <a:gd name="T51" fmla="*/ 1623 h 1709"/>
                  <a:gd name="T52" fmla="*/ 528 w 1796"/>
                  <a:gd name="T53" fmla="*/ 1623 h 1709"/>
                  <a:gd name="T54" fmla="*/ 565 w 1796"/>
                  <a:gd name="T55" fmla="*/ 1585 h 1709"/>
                  <a:gd name="T56" fmla="*/ 672 w 1796"/>
                  <a:gd name="T57" fmla="*/ 1458 h 1709"/>
                  <a:gd name="T58" fmla="*/ 1124 w 1796"/>
                  <a:gd name="T59" fmla="*/ 1458 h 1709"/>
                  <a:gd name="T60" fmla="*/ 1231 w 1796"/>
                  <a:gd name="T61" fmla="*/ 1585 h 1709"/>
                  <a:gd name="T62" fmla="*/ 1684 w 1796"/>
                  <a:gd name="T63" fmla="*/ 1307 h 1709"/>
                  <a:gd name="T64" fmla="*/ 1645 w 1796"/>
                  <a:gd name="T65" fmla="*/ 1346 h 1709"/>
                  <a:gd name="T66" fmla="*/ 151 w 1796"/>
                  <a:gd name="T67" fmla="*/ 1346 h 1709"/>
                  <a:gd name="T68" fmla="*/ 112 w 1796"/>
                  <a:gd name="T69" fmla="*/ 1307 h 1709"/>
                  <a:gd name="T70" fmla="*/ 112 w 1796"/>
                  <a:gd name="T71" fmla="*/ 151 h 1709"/>
                  <a:gd name="T72" fmla="*/ 151 w 1796"/>
                  <a:gd name="T73" fmla="*/ 112 h 1709"/>
                  <a:gd name="T74" fmla="*/ 1645 w 1796"/>
                  <a:gd name="T75" fmla="*/ 112 h 1709"/>
                  <a:gd name="T76" fmla="*/ 1684 w 1796"/>
                  <a:gd name="T77" fmla="*/ 151 h 1709"/>
                  <a:gd name="T78" fmla="*/ 1684 w 1796"/>
                  <a:gd name="T79" fmla="*/ 1307 h 17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1796" h="1709">
                    <a:moveTo>
                      <a:pt x="1645" y="0"/>
                    </a:moveTo>
                    <a:cubicBezTo>
                      <a:pt x="151" y="0"/>
                      <a:pt x="151" y="0"/>
                      <a:pt x="151" y="0"/>
                    </a:cubicBezTo>
                    <a:cubicBezTo>
                      <a:pt x="68" y="0"/>
                      <a:pt x="0" y="67"/>
                      <a:pt x="0" y="151"/>
                    </a:cubicBezTo>
                    <a:cubicBezTo>
                      <a:pt x="0" y="1307"/>
                      <a:pt x="0" y="1307"/>
                      <a:pt x="0" y="1307"/>
                    </a:cubicBezTo>
                    <a:cubicBezTo>
                      <a:pt x="0" y="1390"/>
                      <a:pt x="68" y="1458"/>
                      <a:pt x="151" y="1458"/>
                    </a:cubicBezTo>
                    <a:cubicBezTo>
                      <a:pt x="606" y="1458"/>
                      <a:pt x="606" y="1458"/>
                      <a:pt x="606" y="1458"/>
                    </a:cubicBezTo>
                    <a:cubicBezTo>
                      <a:pt x="582" y="1488"/>
                      <a:pt x="544" y="1527"/>
                      <a:pt x="526" y="1545"/>
                    </a:cubicBezTo>
                    <a:cubicBezTo>
                      <a:pt x="506" y="1564"/>
                      <a:pt x="491" y="1579"/>
                      <a:pt x="483" y="1590"/>
                    </a:cubicBezTo>
                    <a:cubicBezTo>
                      <a:pt x="472" y="1605"/>
                      <a:pt x="467" y="1634"/>
                      <a:pt x="479" y="1659"/>
                    </a:cubicBezTo>
                    <a:cubicBezTo>
                      <a:pt x="491" y="1682"/>
                      <a:pt x="520" y="1709"/>
                      <a:pt x="593" y="1709"/>
                    </a:cubicBezTo>
                    <a:cubicBezTo>
                      <a:pt x="1203" y="1709"/>
                      <a:pt x="1203" y="1709"/>
                      <a:pt x="1203" y="1709"/>
                    </a:cubicBezTo>
                    <a:cubicBezTo>
                      <a:pt x="1276" y="1709"/>
                      <a:pt x="1305" y="1682"/>
                      <a:pt x="1316" y="1659"/>
                    </a:cubicBezTo>
                    <a:cubicBezTo>
                      <a:pt x="1329" y="1634"/>
                      <a:pt x="1324" y="1605"/>
                      <a:pt x="1312" y="1590"/>
                    </a:cubicBezTo>
                    <a:cubicBezTo>
                      <a:pt x="1304" y="1579"/>
                      <a:pt x="1289" y="1564"/>
                      <a:pt x="1270" y="1545"/>
                    </a:cubicBezTo>
                    <a:cubicBezTo>
                      <a:pt x="1252" y="1527"/>
                      <a:pt x="1213" y="1488"/>
                      <a:pt x="1190" y="1458"/>
                    </a:cubicBezTo>
                    <a:cubicBezTo>
                      <a:pt x="1645" y="1458"/>
                      <a:pt x="1645" y="1458"/>
                      <a:pt x="1645" y="1458"/>
                    </a:cubicBezTo>
                    <a:cubicBezTo>
                      <a:pt x="1728" y="1458"/>
                      <a:pt x="1796" y="1390"/>
                      <a:pt x="1796" y="1307"/>
                    </a:cubicBezTo>
                    <a:cubicBezTo>
                      <a:pt x="1796" y="151"/>
                      <a:pt x="1796" y="151"/>
                      <a:pt x="1796" y="151"/>
                    </a:cubicBezTo>
                    <a:cubicBezTo>
                      <a:pt x="1796" y="67"/>
                      <a:pt x="1728" y="0"/>
                      <a:pt x="1645" y="0"/>
                    </a:cubicBezTo>
                    <a:close/>
                    <a:moveTo>
                      <a:pt x="1231" y="1585"/>
                    </a:moveTo>
                    <a:cubicBezTo>
                      <a:pt x="1247" y="1601"/>
                      <a:pt x="1262" y="1616"/>
                      <a:pt x="1267" y="1622"/>
                    </a:cubicBezTo>
                    <a:cubicBezTo>
                      <a:pt x="1267" y="1622"/>
                      <a:pt x="1269" y="1629"/>
                      <a:pt x="1265" y="1635"/>
                    </a:cubicBezTo>
                    <a:cubicBezTo>
                      <a:pt x="1258" y="1646"/>
                      <a:pt x="1235" y="1653"/>
                      <a:pt x="1203" y="1653"/>
                    </a:cubicBezTo>
                    <a:cubicBezTo>
                      <a:pt x="593" y="1653"/>
                      <a:pt x="593" y="1653"/>
                      <a:pt x="593" y="1653"/>
                    </a:cubicBezTo>
                    <a:cubicBezTo>
                      <a:pt x="561" y="1653"/>
                      <a:pt x="538" y="1646"/>
                      <a:pt x="530" y="1635"/>
                    </a:cubicBezTo>
                    <a:cubicBezTo>
                      <a:pt x="527" y="1629"/>
                      <a:pt x="528" y="1623"/>
                      <a:pt x="528" y="1623"/>
                    </a:cubicBezTo>
                    <a:cubicBezTo>
                      <a:pt x="528" y="1623"/>
                      <a:pt x="528" y="1623"/>
                      <a:pt x="528" y="1623"/>
                    </a:cubicBezTo>
                    <a:cubicBezTo>
                      <a:pt x="534" y="1616"/>
                      <a:pt x="549" y="1601"/>
                      <a:pt x="565" y="1585"/>
                    </a:cubicBezTo>
                    <a:cubicBezTo>
                      <a:pt x="614" y="1536"/>
                      <a:pt x="654" y="1494"/>
                      <a:pt x="672" y="1458"/>
                    </a:cubicBezTo>
                    <a:cubicBezTo>
                      <a:pt x="1124" y="1458"/>
                      <a:pt x="1124" y="1458"/>
                      <a:pt x="1124" y="1458"/>
                    </a:cubicBezTo>
                    <a:cubicBezTo>
                      <a:pt x="1142" y="1494"/>
                      <a:pt x="1182" y="1536"/>
                      <a:pt x="1231" y="1585"/>
                    </a:cubicBezTo>
                    <a:close/>
                    <a:moveTo>
                      <a:pt x="1684" y="1307"/>
                    </a:moveTo>
                    <a:cubicBezTo>
                      <a:pt x="1684" y="1328"/>
                      <a:pt x="1666" y="1346"/>
                      <a:pt x="1645" y="1346"/>
                    </a:cubicBezTo>
                    <a:cubicBezTo>
                      <a:pt x="151" y="1346"/>
                      <a:pt x="151" y="1346"/>
                      <a:pt x="151" y="1346"/>
                    </a:cubicBezTo>
                    <a:cubicBezTo>
                      <a:pt x="129" y="1346"/>
                      <a:pt x="112" y="1328"/>
                      <a:pt x="112" y="1307"/>
                    </a:cubicBezTo>
                    <a:cubicBezTo>
                      <a:pt x="112" y="151"/>
                      <a:pt x="112" y="151"/>
                      <a:pt x="112" y="151"/>
                    </a:cubicBezTo>
                    <a:cubicBezTo>
                      <a:pt x="112" y="129"/>
                      <a:pt x="129" y="112"/>
                      <a:pt x="151" y="112"/>
                    </a:cubicBezTo>
                    <a:cubicBezTo>
                      <a:pt x="1645" y="112"/>
                      <a:pt x="1645" y="112"/>
                      <a:pt x="1645" y="112"/>
                    </a:cubicBezTo>
                    <a:cubicBezTo>
                      <a:pt x="1666" y="112"/>
                      <a:pt x="1684" y="129"/>
                      <a:pt x="1684" y="151"/>
                    </a:cubicBezTo>
                    <a:lnTo>
                      <a:pt x="1684" y="130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0481" tIns="60240" rIns="120481" bIns="6024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48" name="Freeform 6"/>
              <p:cNvSpPr>
                <a:spLocks noEditPoints="1"/>
              </p:cNvSpPr>
              <p:nvPr/>
            </p:nvSpPr>
            <p:spPr bwMode="auto">
              <a:xfrm>
                <a:off x="842963" y="846138"/>
                <a:ext cx="5064125" cy="3376613"/>
              </a:xfrm>
              <a:custGeom>
                <a:avLst/>
                <a:gdLst>
                  <a:gd name="T0" fmla="*/ 1252 w 1348"/>
                  <a:gd name="T1" fmla="*/ 0 h 899"/>
                  <a:gd name="T2" fmla="*/ 96 w 1348"/>
                  <a:gd name="T3" fmla="*/ 0 h 899"/>
                  <a:gd name="T4" fmla="*/ 0 w 1348"/>
                  <a:gd name="T5" fmla="*/ 95 h 899"/>
                  <a:gd name="T6" fmla="*/ 0 w 1348"/>
                  <a:gd name="T7" fmla="*/ 803 h 899"/>
                  <a:gd name="T8" fmla="*/ 96 w 1348"/>
                  <a:gd name="T9" fmla="*/ 899 h 899"/>
                  <a:gd name="T10" fmla="*/ 1252 w 1348"/>
                  <a:gd name="T11" fmla="*/ 899 h 899"/>
                  <a:gd name="T12" fmla="*/ 1348 w 1348"/>
                  <a:gd name="T13" fmla="*/ 803 h 899"/>
                  <a:gd name="T14" fmla="*/ 1348 w 1348"/>
                  <a:gd name="T15" fmla="*/ 95 h 899"/>
                  <a:gd name="T16" fmla="*/ 1252 w 1348"/>
                  <a:gd name="T17" fmla="*/ 0 h 899"/>
                  <a:gd name="T18" fmla="*/ 1291 w 1348"/>
                  <a:gd name="T19" fmla="*/ 803 h 899"/>
                  <a:gd name="T20" fmla="*/ 1252 w 1348"/>
                  <a:gd name="T21" fmla="*/ 843 h 899"/>
                  <a:gd name="T22" fmla="*/ 96 w 1348"/>
                  <a:gd name="T23" fmla="*/ 843 h 899"/>
                  <a:gd name="T24" fmla="*/ 56 w 1348"/>
                  <a:gd name="T25" fmla="*/ 803 h 899"/>
                  <a:gd name="T26" fmla="*/ 56 w 1348"/>
                  <a:gd name="T27" fmla="*/ 95 h 899"/>
                  <a:gd name="T28" fmla="*/ 96 w 1348"/>
                  <a:gd name="T29" fmla="*/ 56 h 899"/>
                  <a:gd name="T30" fmla="*/ 1252 w 1348"/>
                  <a:gd name="T31" fmla="*/ 56 h 899"/>
                  <a:gd name="T32" fmla="*/ 1291 w 1348"/>
                  <a:gd name="T33" fmla="*/ 95 h 899"/>
                  <a:gd name="T34" fmla="*/ 1291 w 1348"/>
                  <a:gd name="T35" fmla="*/ 803 h 8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348" h="899">
                    <a:moveTo>
                      <a:pt x="1252" y="0"/>
                    </a:moveTo>
                    <a:cubicBezTo>
                      <a:pt x="96" y="0"/>
                      <a:pt x="96" y="0"/>
                      <a:pt x="96" y="0"/>
                    </a:cubicBezTo>
                    <a:cubicBezTo>
                      <a:pt x="43" y="0"/>
                      <a:pt x="0" y="43"/>
                      <a:pt x="0" y="95"/>
                    </a:cubicBezTo>
                    <a:cubicBezTo>
                      <a:pt x="0" y="803"/>
                      <a:pt x="0" y="803"/>
                      <a:pt x="0" y="803"/>
                    </a:cubicBezTo>
                    <a:cubicBezTo>
                      <a:pt x="0" y="856"/>
                      <a:pt x="43" y="899"/>
                      <a:pt x="96" y="899"/>
                    </a:cubicBezTo>
                    <a:cubicBezTo>
                      <a:pt x="1252" y="899"/>
                      <a:pt x="1252" y="899"/>
                      <a:pt x="1252" y="899"/>
                    </a:cubicBezTo>
                    <a:cubicBezTo>
                      <a:pt x="1305" y="899"/>
                      <a:pt x="1348" y="856"/>
                      <a:pt x="1348" y="803"/>
                    </a:cubicBezTo>
                    <a:cubicBezTo>
                      <a:pt x="1348" y="95"/>
                      <a:pt x="1348" y="95"/>
                      <a:pt x="1348" y="95"/>
                    </a:cubicBezTo>
                    <a:cubicBezTo>
                      <a:pt x="1348" y="43"/>
                      <a:pt x="1305" y="0"/>
                      <a:pt x="1252" y="0"/>
                    </a:cubicBezTo>
                    <a:close/>
                    <a:moveTo>
                      <a:pt x="1291" y="803"/>
                    </a:moveTo>
                    <a:cubicBezTo>
                      <a:pt x="1291" y="825"/>
                      <a:pt x="1274" y="843"/>
                      <a:pt x="1252" y="843"/>
                    </a:cubicBezTo>
                    <a:cubicBezTo>
                      <a:pt x="96" y="843"/>
                      <a:pt x="96" y="843"/>
                      <a:pt x="96" y="843"/>
                    </a:cubicBezTo>
                    <a:cubicBezTo>
                      <a:pt x="74" y="843"/>
                      <a:pt x="56" y="825"/>
                      <a:pt x="56" y="803"/>
                    </a:cubicBezTo>
                    <a:cubicBezTo>
                      <a:pt x="56" y="95"/>
                      <a:pt x="56" y="95"/>
                      <a:pt x="56" y="95"/>
                    </a:cubicBezTo>
                    <a:cubicBezTo>
                      <a:pt x="56" y="74"/>
                      <a:pt x="74" y="56"/>
                      <a:pt x="96" y="56"/>
                    </a:cubicBezTo>
                    <a:cubicBezTo>
                      <a:pt x="1252" y="56"/>
                      <a:pt x="1252" y="56"/>
                      <a:pt x="1252" y="56"/>
                    </a:cubicBezTo>
                    <a:cubicBezTo>
                      <a:pt x="1274" y="56"/>
                      <a:pt x="1291" y="74"/>
                      <a:pt x="1291" y="95"/>
                    </a:cubicBezTo>
                    <a:lnTo>
                      <a:pt x="1291" y="80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0481" tIns="60240" rIns="120481" bIns="6024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49" name="Freeform 7"/>
              <p:cNvSpPr>
                <a:spLocks noEditPoints="1"/>
              </p:cNvSpPr>
              <p:nvPr/>
            </p:nvSpPr>
            <p:spPr bwMode="auto">
              <a:xfrm>
                <a:off x="3059113" y="4321176"/>
                <a:ext cx="631825" cy="630238"/>
              </a:xfrm>
              <a:custGeom>
                <a:avLst/>
                <a:gdLst>
                  <a:gd name="T0" fmla="*/ 84 w 168"/>
                  <a:gd name="T1" fmla="*/ 0 h 168"/>
                  <a:gd name="T2" fmla="*/ 0 w 168"/>
                  <a:gd name="T3" fmla="*/ 84 h 168"/>
                  <a:gd name="T4" fmla="*/ 84 w 168"/>
                  <a:gd name="T5" fmla="*/ 168 h 168"/>
                  <a:gd name="T6" fmla="*/ 168 w 168"/>
                  <a:gd name="T7" fmla="*/ 84 h 168"/>
                  <a:gd name="T8" fmla="*/ 84 w 168"/>
                  <a:gd name="T9" fmla="*/ 0 h 168"/>
                  <a:gd name="T10" fmla="*/ 84 w 168"/>
                  <a:gd name="T11" fmla="*/ 112 h 168"/>
                  <a:gd name="T12" fmla="*/ 56 w 168"/>
                  <a:gd name="T13" fmla="*/ 84 h 168"/>
                  <a:gd name="T14" fmla="*/ 84 w 168"/>
                  <a:gd name="T15" fmla="*/ 56 h 168"/>
                  <a:gd name="T16" fmla="*/ 112 w 168"/>
                  <a:gd name="T17" fmla="*/ 84 h 168"/>
                  <a:gd name="T18" fmla="*/ 84 w 168"/>
                  <a:gd name="T19" fmla="*/ 112 h 1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68" h="168">
                    <a:moveTo>
                      <a:pt x="84" y="0"/>
                    </a:moveTo>
                    <a:cubicBezTo>
                      <a:pt x="38" y="0"/>
                      <a:pt x="0" y="38"/>
                      <a:pt x="0" y="84"/>
                    </a:cubicBezTo>
                    <a:cubicBezTo>
                      <a:pt x="0" y="131"/>
                      <a:pt x="38" y="168"/>
                      <a:pt x="84" y="168"/>
                    </a:cubicBezTo>
                    <a:cubicBezTo>
                      <a:pt x="130" y="168"/>
                      <a:pt x="168" y="131"/>
                      <a:pt x="168" y="84"/>
                    </a:cubicBezTo>
                    <a:cubicBezTo>
                      <a:pt x="168" y="38"/>
                      <a:pt x="130" y="0"/>
                      <a:pt x="84" y="0"/>
                    </a:cubicBezTo>
                    <a:close/>
                    <a:moveTo>
                      <a:pt x="84" y="112"/>
                    </a:moveTo>
                    <a:cubicBezTo>
                      <a:pt x="68" y="112"/>
                      <a:pt x="56" y="100"/>
                      <a:pt x="56" y="84"/>
                    </a:cubicBezTo>
                    <a:cubicBezTo>
                      <a:pt x="56" y="69"/>
                      <a:pt x="68" y="56"/>
                      <a:pt x="84" y="56"/>
                    </a:cubicBezTo>
                    <a:cubicBezTo>
                      <a:pt x="99" y="56"/>
                      <a:pt x="112" y="69"/>
                      <a:pt x="112" y="84"/>
                    </a:cubicBezTo>
                    <a:cubicBezTo>
                      <a:pt x="112" y="100"/>
                      <a:pt x="99" y="112"/>
                      <a:pt x="84" y="1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0481" tIns="60240" rIns="120481" bIns="6024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50" name="Freeform 8"/>
              <p:cNvSpPr>
                <a:spLocks/>
              </p:cNvSpPr>
              <p:nvPr/>
            </p:nvSpPr>
            <p:spPr bwMode="auto">
              <a:xfrm>
                <a:off x="2528888" y="2533651"/>
                <a:ext cx="628650" cy="1262063"/>
              </a:xfrm>
              <a:custGeom>
                <a:avLst/>
                <a:gdLst>
                  <a:gd name="T0" fmla="*/ 125 w 167"/>
                  <a:gd name="T1" fmla="*/ 0 h 336"/>
                  <a:gd name="T2" fmla="*/ 42 w 167"/>
                  <a:gd name="T3" fmla="*/ 0 h 336"/>
                  <a:gd name="T4" fmla="*/ 0 w 167"/>
                  <a:gd name="T5" fmla="*/ 42 h 336"/>
                  <a:gd name="T6" fmla="*/ 0 w 167"/>
                  <a:gd name="T7" fmla="*/ 294 h 336"/>
                  <a:gd name="T8" fmla="*/ 42 w 167"/>
                  <a:gd name="T9" fmla="*/ 336 h 336"/>
                  <a:gd name="T10" fmla="*/ 125 w 167"/>
                  <a:gd name="T11" fmla="*/ 336 h 336"/>
                  <a:gd name="T12" fmla="*/ 167 w 167"/>
                  <a:gd name="T13" fmla="*/ 294 h 336"/>
                  <a:gd name="T14" fmla="*/ 167 w 167"/>
                  <a:gd name="T15" fmla="*/ 42 h 336"/>
                  <a:gd name="T16" fmla="*/ 125 w 167"/>
                  <a:gd name="T17" fmla="*/ 0 h 3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67" h="336">
                    <a:moveTo>
                      <a:pt x="125" y="0"/>
                    </a:moveTo>
                    <a:cubicBezTo>
                      <a:pt x="42" y="0"/>
                      <a:pt x="42" y="0"/>
                      <a:pt x="42" y="0"/>
                    </a:cubicBezTo>
                    <a:cubicBezTo>
                      <a:pt x="19" y="0"/>
                      <a:pt x="0" y="18"/>
                      <a:pt x="0" y="42"/>
                    </a:cubicBezTo>
                    <a:cubicBezTo>
                      <a:pt x="0" y="294"/>
                      <a:pt x="0" y="294"/>
                      <a:pt x="0" y="294"/>
                    </a:cubicBezTo>
                    <a:cubicBezTo>
                      <a:pt x="0" y="317"/>
                      <a:pt x="19" y="336"/>
                      <a:pt x="42" y="336"/>
                    </a:cubicBezTo>
                    <a:cubicBezTo>
                      <a:pt x="125" y="336"/>
                      <a:pt x="125" y="336"/>
                      <a:pt x="125" y="336"/>
                    </a:cubicBezTo>
                    <a:cubicBezTo>
                      <a:pt x="148" y="336"/>
                      <a:pt x="167" y="317"/>
                      <a:pt x="167" y="294"/>
                    </a:cubicBezTo>
                    <a:cubicBezTo>
                      <a:pt x="167" y="42"/>
                      <a:pt x="167" y="42"/>
                      <a:pt x="167" y="42"/>
                    </a:cubicBezTo>
                    <a:cubicBezTo>
                      <a:pt x="167" y="18"/>
                      <a:pt x="148" y="0"/>
                      <a:pt x="125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0481" tIns="60240" rIns="120481" bIns="6024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51" name="Freeform 9"/>
              <p:cNvSpPr>
                <a:spLocks/>
              </p:cNvSpPr>
              <p:nvPr/>
            </p:nvSpPr>
            <p:spPr bwMode="auto">
              <a:xfrm>
                <a:off x="4632326" y="1266826"/>
                <a:ext cx="635000" cy="2528888"/>
              </a:xfrm>
              <a:custGeom>
                <a:avLst/>
                <a:gdLst>
                  <a:gd name="T0" fmla="*/ 126 w 169"/>
                  <a:gd name="T1" fmla="*/ 0 h 673"/>
                  <a:gd name="T2" fmla="*/ 42 w 169"/>
                  <a:gd name="T3" fmla="*/ 0 h 673"/>
                  <a:gd name="T4" fmla="*/ 0 w 169"/>
                  <a:gd name="T5" fmla="*/ 41 h 673"/>
                  <a:gd name="T6" fmla="*/ 0 w 169"/>
                  <a:gd name="T7" fmla="*/ 632 h 673"/>
                  <a:gd name="T8" fmla="*/ 42 w 169"/>
                  <a:gd name="T9" fmla="*/ 673 h 673"/>
                  <a:gd name="T10" fmla="*/ 126 w 169"/>
                  <a:gd name="T11" fmla="*/ 673 h 673"/>
                  <a:gd name="T12" fmla="*/ 169 w 169"/>
                  <a:gd name="T13" fmla="*/ 632 h 673"/>
                  <a:gd name="T14" fmla="*/ 169 w 169"/>
                  <a:gd name="T15" fmla="*/ 41 h 673"/>
                  <a:gd name="T16" fmla="*/ 126 w 169"/>
                  <a:gd name="T17" fmla="*/ 0 h 6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69" h="673">
                    <a:moveTo>
                      <a:pt x="126" y="0"/>
                    </a:moveTo>
                    <a:cubicBezTo>
                      <a:pt x="42" y="0"/>
                      <a:pt x="42" y="0"/>
                      <a:pt x="42" y="0"/>
                    </a:cubicBezTo>
                    <a:cubicBezTo>
                      <a:pt x="19" y="0"/>
                      <a:pt x="0" y="19"/>
                      <a:pt x="0" y="41"/>
                    </a:cubicBezTo>
                    <a:cubicBezTo>
                      <a:pt x="0" y="632"/>
                      <a:pt x="0" y="632"/>
                      <a:pt x="0" y="632"/>
                    </a:cubicBezTo>
                    <a:cubicBezTo>
                      <a:pt x="0" y="655"/>
                      <a:pt x="19" y="673"/>
                      <a:pt x="42" y="673"/>
                    </a:cubicBezTo>
                    <a:cubicBezTo>
                      <a:pt x="126" y="673"/>
                      <a:pt x="126" y="673"/>
                      <a:pt x="126" y="673"/>
                    </a:cubicBezTo>
                    <a:cubicBezTo>
                      <a:pt x="150" y="673"/>
                      <a:pt x="169" y="655"/>
                      <a:pt x="169" y="632"/>
                    </a:cubicBezTo>
                    <a:cubicBezTo>
                      <a:pt x="169" y="41"/>
                      <a:pt x="169" y="41"/>
                      <a:pt x="169" y="41"/>
                    </a:cubicBezTo>
                    <a:cubicBezTo>
                      <a:pt x="169" y="19"/>
                      <a:pt x="150" y="0"/>
                      <a:pt x="12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0481" tIns="60240" rIns="120481" bIns="6024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52" name="Freeform 10"/>
              <p:cNvSpPr>
                <a:spLocks/>
              </p:cNvSpPr>
              <p:nvPr/>
            </p:nvSpPr>
            <p:spPr bwMode="auto">
              <a:xfrm>
                <a:off x="3584576" y="2112963"/>
                <a:ext cx="627063" cy="1682750"/>
              </a:xfrm>
              <a:custGeom>
                <a:avLst/>
                <a:gdLst>
                  <a:gd name="T0" fmla="*/ 125 w 167"/>
                  <a:gd name="T1" fmla="*/ 0 h 448"/>
                  <a:gd name="T2" fmla="*/ 41 w 167"/>
                  <a:gd name="T3" fmla="*/ 0 h 448"/>
                  <a:gd name="T4" fmla="*/ 0 w 167"/>
                  <a:gd name="T5" fmla="*/ 40 h 448"/>
                  <a:gd name="T6" fmla="*/ 0 w 167"/>
                  <a:gd name="T7" fmla="*/ 407 h 448"/>
                  <a:gd name="T8" fmla="*/ 41 w 167"/>
                  <a:gd name="T9" fmla="*/ 448 h 448"/>
                  <a:gd name="T10" fmla="*/ 125 w 167"/>
                  <a:gd name="T11" fmla="*/ 448 h 448"/>
                  <a:gd name="T12" fmla="*/ 167 w 167"/>
                  <a:gd name="T13" fmla="*/ 407 h 448"/>
                  <a:gd name="T14" fmla="*/ 167 w 167"/>
                  <a:gd name="T15" fmla="*/ 40 h 448"/>
                  <a:gd name="T16" fmla="*/ 125 w 167"/>
                  <a:gd name="T17" fmla="*/ 0 h 4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67" h="448">
                    <a:moveTo>
                      <a:pt x="125" y="0"/>
                    </a:moveTo>
                    <a:cubicBezTo>
                      <a:pt x="41" y="0"/>
                      <a:pt x="41" y="0"/>
                      <a:pt x="41" y="0"/>
                    </a:cubicBezTo>
                    <a:cubicBezTo>
                      <a:pt x="18" y="0"/>
                      <a:pt x="0" y="18"/>
                      <a:pt x="0" y="40"/>
                    </a:cubicBezTo>
                    <a:cubicBezTo>
                      <a:pt x="0" y="407"/>
                      <a:pt x="0" y="407"/>
                      <a:pt x="0" y="407"/>
                    </a:cubicBezTo>
                    <a:cubicBezTo>
                      <a:pt x="0" y="430"/>
                      <a:pt x="18" y="448"/>
                      <a:pt x="41" y="448"/>
                    </a:cubicBezTo>
                    <a:cubicBezTo>
                      <a:pt x="125" y="448"/>
                      <a:pt x="125" y="448"/>
                      <a:pt x="125" y="448"/>
                    </a:cubicBezTo>
                    <a:cubicBezTo>
                      <a:pt x="148" y="448"/>
                      <a:pt x="167" y="430"/>
                      <a:pt x="167" y="407"/>
                    </a:cubicBezTo>
                    <a:cubicBezTo>
                      <a:pt x="167" y="40"/>
                      <a:pt x="167" y="40"/>
                      <a:pt x="167" y="40"/>
                    </a:cubicBezTo>
                    <a:cubicBezTo>
                      <a:pt x="167" y="18"/>
                      <a:pt x="148" y="0"/>
                      <a:pt x="125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0481" tIns="60240" rIns="120481" bIns="6024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53" name="Freeform 11"/>
              <p:cNvSpPr>
                <a:spLocks/>
              </p:cNvSpPr>
              <p:nvPr/>
            </p:nvSpPr>
            <p:spPr bwMode="auto">
              <a:xfrm>
                <a:off x="1474788" y="1687513"/>
                <a:ext cx="633413" cy="2108200"/>
              </a:xfrm>
              <a:custGeom>
                <a:avLst/>
                <a:gdLst>
                  <a:gd name="T0" fmla="*/ 127 w 169"/>
                  <a:gd name="T1" fmla="*/ 0 h 561"/>
                  <a:gd name="T2" fmla="*/ 43 w 169"/>
                  <a:gd name="T3" fmla="*/ 0 h 561"/>
                  <a:gd name="T4" fmla="*/ 0 w 169"/>
                  <a:gd name="T5" fmla="*/ 40 h 561"/>
                  <a:gd name="T6" fmla="*/ 0 w 169"/>
                  <a:gd name="T7" fmla="*/ 521 h 561"/>
                  <a:gd name="T8" fmla="*/ 43 w 169"/>
                  <a:gd name="T9" fmla="*/ 561 h 561"/>
                  <a:gd name="T10" fmla="*/ 127 w 169"/>
                  <a:gd name="T11" fmla="*/ 561 h 561"/>
                  <a:gd name="T12" fmla="*/ 169 w 169"/>
                  <a:gd name="T13" fmla="*/ 521 h 561"/>
                  <a:gd name="T14" fmla="*/ 169 w 169"/>
                  <a:gd name="T15" fmla="*/ 40 h 561"/>
                  <a:gd name="T16" fmla="*/ 127 w 169"/>
                  <a:gd name="T17" fmla="*/ 0 h 5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69" h="561">
                    <a:moveTo>
                      <a:pt x="127" y="0"/>
                    </a:moveTo>
                    <a:cubicBezTo>
                      <a:pt x="43" y="0"/>
                      <a:pt x="43" y="0"/>
                      <a:pt x="43" y="0"/>
                    </a:cubicBezTo>
                    <a:cubicBezTo>
                      <a:pt x="19" y="0"/>
                      <a:pt x="0" y="18"/>
                      <a:pt x="0" y="40"/>
                    </a:cubicBezTo>
                    <a:cubicBezTo>
                      <a:pt x="0" y="521"/>
                      <a:pt x="0" y="521"/>
                      <a:pt x="0" y="521"/>
                    </a:cubicBezTo>
                    <a:cubicBezTo>
                      <a:pt x="0" y="543"/>
                      <a:pt x="19" y="561"/>
                      <a:pt x="43" y="561"/>
                    </a:cubicBezTo>
                    <a:cubicBezTo>
                      <a:pt x="127" y="561"/>
                      <a:pt x="127" y="561"/>
                      <a:pt x="127" y="561"/>
                    </a:cubicBezTo>
                    <a:cubicBezTo>
                      <a:pt x="150" y="561"/>
                      <a:pt x="169" y="543"/>
                      <a:pt x="169" y="521"/>
                    </a:cubicBezTo>
                    <a:cubicBezTo>
                      <a:pt x="169" y="40"/>
                      <a:pt x="169" y="40"/>
                      <a:pt x="169" y="40"/>
                    </a:cubicBezTo>
                    <a:cubicBezTo>
                      <a:pt x="169" y="18"/>
                      <a:pt x="150" y="0"/>
                      <a:pt x="12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0481" tIns="60240" rIns="120481" bIns="6024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</p:grpSp>
        <p:sp>
          <p:nvSpPr>
            <p:cNvPr id="54" name="网chenying0907出品 30">
              <a:extLst>
                <a:ext uri="{FF2B5EF4-FFF2-40B4-BE49-F238E27FC236}">
                  <a16:creationId xmlns:a16="http://schemas.microsoft.com/office/drawing/2014/main" id="{2D90A7DF-8DC5-41D9-B1A7-E3C145F7805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131628" y="5514293"/>
              <a:ext cx="521767" cy="521767"/>
            </a:xfrm>
            <a:custGeom>
              <a:avLst/>
              <a:gdLst>
                <a:gd name="T0" fmla="*/ 203 w 360"/>
                <a:gd name="T1" fmla="*/ 271 h 368"/>
                <a:gd name="T2" fmla="*/ 261 w 360"/>
                <a:gd name="T3" fmla="*/ 202 h 368"/>
                <a:gd name="T4" fmla="*/ 360 w 360"/>
                <a:gd name="T5" fmla="*/ 51 h 368"/>
                <a:gd name="T6" fmla="*/ 346 w 360"/>
                <a:gd name="T7" fmla="*/ 37 h 368"/>
                <a:gd name="T8" fmla="*/ 277 w 360"/>
                <a:gd name="T9" fmla="*/ 37 h 368"/>
                <a:gd name="T10" fmla="*/ 180 w 360"/>
                <a:gd name="T11" fmla="*/ 0 h 368"/>
                <a:gd name="T12" fmla="*/ 83 w 360"/>
                <a:gd name="T13" fmla="*/ 37 h 368"/>
                <a:gd name="T14" fmla="*/ 14 w 360"/>
                <a:gd name="T15" fmla="*/ 37 h 368"/>
                <a:gd name="T16" fmla="*/ 0 w 360"/>
                <a:gd name="T17" fmla="*/ 51 h 368"/>
                <a:gd name="T18" fmla="*/ 98 w 360"/>
                <a:gd name="T19" fmla="*/ 202 h 368"/>
                <a:gd name="T20" fmla="*/ 156 w 360"/>
                <a:gd name="T21" fmla="*/ 271 h 368"/>
                <a:gd name="T22" fmla="*/ 156 w 360"/>
                <a:gd name="T23" fmla="*/ 297 h 368"/>
                <a:gd name="T24" fmla="*/ 91 w 360"/>
                <a:gd name="T25" fmla="*/ 332 h 368"/>
                <a:gd name="T26" fmla="*/ 180 w 360"/>
                <a:gd name="T27" fmla="*/ 368 h 368"/>
                <a:gd name="T28" fmla="*/ 269 w 360"/>
                <a:gd name="T29" fmla="*/ 332 h 368"/>
                <a:gd name="T30" fmla="*/ 203 w 360"/>
                <a:gd name="T31" fmla="*/ 297 h 368"/>
                <a:gd name="T32" fmla="*/ 203 w 360"/>
                <a:gd name="T33" fmla="*/ 271 h 368"/>
                <a:gd name="T34" fmla="*/ 259 w 360"/>
                <a:gd name="T35" fmla="*/ 170 h 368"/>
                <a:gd name="T36" fmla="*/ 281 w 360"/>
                <a:gd name="T37" fmla="*/ 65 h 368"/>
                <a:gd name="T38" fmla="*/ 331 w 360"/>
                <a:gd name="T39" fmla="*/ 65 h 368"/>
                <a:gd name="T40" fmla="*/ 259 w 360"/>
                <a:gd name="T41" fmla="*/ 170 h 368"/>
                <a:gd name="T42" fmla="*/ 180 w 360"/>
                <a:gd name="T43" fmla="*/ 24 h 368"/>
                <a:gd name="T44" fmla="*/ 256 w 360"/>
                <a:gd name="T45" fmla="*/ 55 h 368"/>
                <a:gd name="T46" fmla="*/ 180 w 360"/>
                <a:gd name="T47" fmla="*/ 86 h 368"/>
                <a:gd name="T48" fmla="*/ 104 w 360"/>
                <a:gd name="T49" fmla="*/ 55 h 368"/>
                <a:gd name="T50" fmla="*/ 180 w 360"/>
                <a:gd name="T51" fmla="*/ 24 h 368"/>
                <a:gd name="T52" fmla="*/ 29 w 360"/>
                <a:gd name="T53" fmla="*/ 65 h 368"/>
                <a:gd name="T54" fmla="*/ 79 w 360"/>
                <a:gd name="T55" fmla="*/ 65 h 368"/>
                <a:gd name="T56" fmla="*/ 101 w 360"/>
                <a:gd name="T57" fmla="*/ 170 h 368"/>
                <a:gd name="T58" fmla="*/ 29 w 360"/>
                <a:gd name="T59" fmla="*/ 65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360" h="368">
                  <a:moveTo>
                    <a:pt x="203" y="271"/>
                  </a:moveTo>
                  <a:cubicBezTo>
                    <a:pt x="203" y="242"/>
                    <a:pt x="225" y="226"/>
                    <a:pt x="261" y="202"/>
                  </a:cubicBezTo>
                  <a:cubicBezTo>
                    <a:pt x="305" y="173"/>
                    <a:pt x="360" y="137"/>
                    <a:pt x="360" y="51"/>
                  </a:cubicBezTo>
                  <a:cubicBezTo>
                    <a:pt x="360" y="43"/>
                    <a:pt x="353" y="37"/>
                    <a:pt x="346" y="37"/>
                  </a:cubicBezTo>
                  <a:cubicBezTo>
                    <a:pt x="277" y="37"/>
                    <a:pt x="277" y="37"/>
                    <a:pt x="277" y="37"/>
                  </a:cubicBezTo>
                  <a:cubicBezTo>
                    <a:pt x="267" y="19"/>
                    <a:pt x="238" y="0"/>
                    <a:pt x="180" y="0"/>
                  </a:cubicBezTo>
                  <a:cubicBezTo>
                    <a:pt x="121" y="0"/>
                    <a:pt x="92" y="19"/>
                    <a:pt x="83" y="37"/>
                  </a:cubicBezTo>
                  <a:cubicBezTo>
                    <a:pt x="14" y="37"/>
                    <a:pt x="14" y="37"/>
                    <a:pt x="14" y="37"/>
                  </a:cubicBezTo>
                  <a:cubicBezTo>
                    <a:pt x="6" y="37"/>
                    <a:pt x="0" y="43"/>
                    <a:pt x="0" y="51"/>
                  </a:cubicBezTo>
                  <a:cubicBezTo>
                    <a:pt x="0" y="137"/>
                    <a:pt x="54" y="173"/>
                    <a:pt x="98" y="202"/>
                  </a:cubicBezTo>
                  <a:cubicBezTo>
                    <a:pt x="134" y="226"/>
                    <a:pt x="156" y="242"/>
                    <a:pt x="156" y="271"/>
                  </a:cubicBezTo>
                  <a:cubicBezTo>
                    <a:pt x="156" y="297"/>
                    <a:pt x="156" y="297"/>
                    <a:pt x="156" y="297"/>
                  </a:cubicBezTo>
                  <a:cubicBezTo>
                    <a:pt x="118" y="301"/>
                    <a:pt x="91" y="315"/>
                    <a:pt x="91" y="332"/>
                  </a:cubicBezTo>
                  <a:cubicBezTo>
                    <a:pt x="91" y="352"/>
                    <a:pt x="131" y="368"/>
                    <a:pt x="180" y="368"/>
                  </a:cubicBezTo>
                  <a:cubicBezTo>
                    <a:pt x="229" y="368"/>
                    <a:pt x="269" y="352"/>
                    <a:pt x="269" y="332"/>
                  </a:cubicBezTo>
                  <a:cubicBezTo>
                    <a:pt x="269" y="315"/>
                    <a:pt x="241" y="301"/>
                    <a:pt x="203" y="297"/>
                  </a:cubicBezTo>
                  <a:lnTo>
                    <a:pt x="203" y="271"/>
                  </a:lnTo>
                  <a:close/>
                  <a:moveTo>
                    <a:pt x="259" y="170"/>
                  </a:moveTo>
                  <a:cubicBezTo>
                    <a:pt x="270" y="146"/>
                    <a:pt x="279" y="113"/>
                    <a:pt x="281" y="65"/>
                  </a:cubicBezTo>
                  <a:cubicBezTo>
                    <a:pt x="331" y="65"/>
                    <a:pt x="331" y="65"/>
                    <a:pt x="331" y="65"/>
                  </a:cubicBezTo>
                  <a:cubicBezTo>
                    <a:pt x="326" y="119"/>
                    <a:pt x="294" y="146"/>
                    <a:pt x="259" y="170"/>
                  </a:cubicBezTo>
                  <a:close/>
                  <a:moveTo>
                    <a:pt x="180" y="24"/>
                  </a:moveTo>
                  <a:cubicBezTo>
                    <a:pt x="234" y="24"/>
                    <a:pt x="256" y="47"/>
                    <a:pt x="256" y="55"/>
                  </a:cubicBezTo>
                  <a:cubicBezTo>
                    <a:pt x="256" y="63"/>
                    <a:pt x="234" y="86"/>
                    <a:pt x="180" y="86"/>
                  </a:cubicBezTo>
                  <a:cubicBezTo>
                    <a:pt x="125" y="86"/>
                    <a:pt x="104" y="63"/>
                    <a:pt x="104" y="55"/>
                  </a:cubicBezTo>
                  <a:cubicBezTo>
                    <a:pt x="104" y="47"/>
                    <a:pt x="125" y="24"/>
                    <a:pt x="180" y="24"/>
                  </a:cubicBezTo>
                  <a:close/>
                  <a:moveTo>
                    <a:pt x="29" y="65"/>
                  </a:moveTo>
                  <a:cubicBezTo>
                    <a:pt x="79" y="65"/>
                    <a:pt x="79" y="65"/>
                    <a:pt x="79" y="65"/>
                  </a:cubicBezTo>
                  <a:cubicBezTo>
                    <a:pt x="80" y="113"/>
                    <a:pt x="89" y="146"/>
                    <a:pt x="101" y="170"/>
                  </a:cubicBezTo>
                  <a:cubicBezTo>
                    <a:pt x="66" y="146"/>
                    <a:pt x="33" y="119"/>
                    <a:pt x="29" y="65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</p:spPr>
          <p:txBody>
            <a:bodyPr vert="horz" wrap="square" lIns="120481" tIns="60240" rIns="120481" bIns="6024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</p:spTree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7" name="Дата 5"/>
          <p:cNvSpPr>
            <a:spLocks noGrp="1"/>
          </p:cNvSpPr>
          <p:nvPr>
            <p:ph type="dt" sz="half" idx="10"/>
          </p:nvPr>
        </p:nvSpPr>
        <p:spPr bwMode="auto">
          <a:xfrm>
            <a:off x="1076152" y="8188946"/>
            <a:ext cx="1562525" cy="571002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algn="ctr"/>
            <a:r>
              <a:rPr lang="ru-RU" sz="2108" b="1" dirty="0">
                <a:solidFill>
                  <a:schemeClr val="tx1"/>
                </a:solidFill>
                <a:latin typeface="Liberation Serif" pitchFamily="18" charset="0"/>
                <a:cs typeface="Times New Roman" pitchFamily="18" charset="0"/>
              </a:rPr>
              <a:t>202</a:t>
            </a:r>
            <a:r>
              <a:rPr lang="en-US" sz="2108" b="1" dirty="0">
                <a:solidFill>
                  <a:schemeClr val="tx1"/>
                </a:solidFill>
                <a:latin typeface="Liberation Serif" pitchFamily="18" charset="0"/>
                <a:cs typeface="Times New Roman" pitchFamily="18" charset="0"/>
              </a:rPr>
              <a:t>5</a:t>
            </a:r>
            <a:r>
              <a:rPr lang="ru-RU" sz="2108" b="1" dirty="0">
                <a:solidFill>
                  <a:schemeClr val="tx1"/>
                </a:solidFill>
                <a:latin typeface="Liberation Serif" pitchFamily="18" charset="0"/>
                <a:cs typeface="Times New Roman" pitchFamily="18" charset="0"/>
              </a:rPr>
              <a:t> год</a:t>
            </a:r>
          </a:p>
        </p:txBody>
      </p:sp>
      <p:sp>
        <p:nvSpPr>
          <p:cNvPr id="18440" name="Дата 5"/>
          <p:cNvSpPr txBox="1">
            <a:spLocks/>
          </p:cNvSpPr>
          <p:nvPr/>
        </p:nvSpPr>
        <p:spPr bwMode="auto">
          <a:xfrm>
            <a:off x="11086965" y="8027862"/>
            <a:ext cx="1750735" cy="732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20467" tIns="60234" rIns="120467" bIns="60234" anchor="ctr"/>
          <a:lstStyle/>
          <a:p>
            <a:pPr algn="ctr"/>
            <a:r>
              <a:rPr lang="en-US" sz="2108" b="1" dirty="0">
                <a:latin typeface="Times New Roman" pitchFamily="18" charset="0"/>
                <a:cs typeface="Times New Roman" pitchFamily="18" charset="0"/>
              </a:rPr>
              <a:t>6</a:t>
            </a:r>
            <a:endParaRPr lang="ru-RU" sz="2108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Скругленный прямоугольник 4"/>
          <p:cNvSpPr/>
          <p:nvPr/>
        </p:nvSpPr>
        <p:spPr>
          <a:xfrm>
            <a:off x="8904397" y="722937"/>
            <a:ext cx="3701127" cy="94831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lIns="60240" rIns="60240" spcCol="1270" anchor="ctr"/>
          <a:lstStyle/>
          <a:p>
            <a:pPr algn="ctr">
              <a:defRPr/>
            </a:pPr>
            <a:r>
              <a:rPr lang="ru-RU" sz="2635" b="1" dirty="0">
                <a:solidFill>
                  <a:schemeClr val="accent5">
                    <a:lumMod val="75000"/>
                  </a:schemeClr>
                </a:solidFill>
                <a:latin typeface="Liberation Serif" pitchFamily="18" charset="0"/>
                <a:cs typeface="Courier New" pitchFamily="49" charset="0"/>
              </a:rPr>
              <a:t>12 муниципальных программ </a:t>
            </a:r>
            <a:endParaRPr lang="ru-RU" sz="2635" dirty="0">
              <a:solidFill>
                <a:schemeClr val="accent5">
                  <a:lumMod val="75000"/>
                </a:schemeClr>
              </a:solidFill>
              <a:latin typeface="Liberation Serif" pitchFamily="18" charset="0"/>
              <a:cs typeface="Courier New" pitchFamily="49" charset="0"/>
            </a:endParaRPr>
          </a:p>
        </p:txBody>
      </p:sp>
      <p:graphicFrame>
        <p:nvGraphicFramePr>
          <p:cNvPr id="17" name="Схема 16"/>
          <p:cNvGraphicFramePr/>
          <p:nvPr/>
        </p:nvGraphicFramePr>
        <p:xfrm>
          <a:off x="3146928" y="2258997"/>
          <a:ext cx="7590177" cy="51987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4" name="Скругленный прямоугольник 4"/>
          <p:cNvSpPr/>
          <p:nvPr/>
        </p:nvSpPr>
        <p:spPr>
          <a:xfrm>
            <a:off x="3686608" y="7458925"/>
            <a:ext cx="6641079" cy="132821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lIns="60240" rIns="60240" spcCol="1270" anchor="ctr"/>
          <a:lstStyle/>
          <a:p>
            <a:pPr algn="ctr">
              <a:defRPr/>
            </a:pPr>
            <a:r>
              <a:rPr lang="ru-RU" b="1" dirty="0">
                <a:solidFill>
                  <a:schemeClr val="tx1"/>
                </a:solidFill>
                <a:latin typeface="Liberation Serif" pitchFamily="18" charset="0"/>
                <a:cs typeface="Courier New" pitchFamily="49" charset="0"/>
              </a:rPr>
              <a:t>Всего на реализацию муниципальных программ израсходовано </a:t>
            </a:r>
            <a:r>
              <a:rPr lang="en-US" b="1" dirty="0">
                <a:solidFill>
                  <a:schemeClr val="tx1"/>
                </a:solidFill>
                <a:latin typeface="Liberation Serif" pitchFamily="18" charset="0"/>
                <a:cs typeface="Courier New" pitchFamily="49" charset="0"/>
              </a:rPr>
              <a:t>10</a:t>
            </a:r>
            <a:r>
              <a:rPr lang="ru-RU" b="1" dirty="0">
                <a:solidFill>
                  <a:schemeClr val="tx1"/>
                </a:solidFill>
                <a:latin typeface="Liberation Serif" pitchFamily="18" charset="0"/>
                <a:cs typeface="Courier New" pitchFamily="49" charset="0"/>
              </a:rPr>
              <a:t> </a:t>
            </a:r>
            <a:r>
              <a:rPr lang="en-US" b="1" dirty="0">
                <a:solidFill>
                  <a:schemeClr val="tx1"/>
                </a:solidFill>
                <a:latin typeface="Liberation Serif" pitchFamily="18" charset="0"/>
                <a:cs typeface="Courier New" pitchFamily="49" charset="0"/>
              </a:rPr>
              <a:t>264</a:t>
            </a:r>
            <a:r>
              <a:rPr lang="ru-RU" b="1" dirty="0">
                <a:solidFill>
                  <a:schemeClr val="tx1"/>
                </a:solidFill>
                <a:latin typeface="Liberation Serif" pitchFamily="18" charset="0"/>
                <a:cs typeface="Courier New" pitchFamily="49" charset="0"/>
              </a:rPr>
              <a:t>,</a:t>
            </a:r>
            <a:r>
              <a:rPr lang="en-US" b="1" dirty="0">
                <a:solidFill>
                  <a:schemeClr val="tx1"/>
                </a:solidFill>
                <a:latin typeface="Liberation Serif" pitchFamily="18" charset="0"/>
                <a:cs typeface="Courier New" pitchFamily="49" charset="0"/>
              </a:rPr>
              <a:t>3</a:t>
            </a:r>
            <a:r>
              <a:rPr lang="ru-RU" b="1" dirty="0">
                <a:solidFill>
                  <a:schemeClr val="tx1"/>
                </a:solidFill>
                <a:latin typeface="Liberation Serif" pitchFamily="18" charset="0"/>
                <a:cs typeface="Courier New" pitchFamily="49" charset="0"/>
              </a:rPr>
              <a:t> млн. руб. или 98,</a:t>
            </a:r>
            <a:r>
              <a:rPr lang="en-US" b="1" dirty="0">
                <a:solidFill>
                  <a:schemeClr val="tx1"/>
                </a:solidFill>
                <a:latin typeface="Liberation Serif" pitchFamily="18" charset="0"/>
                <a:cs typeface="Courier New" pitchFamily="49" charset="0"/>
              </a:rPr>
              <a:t>4</a:t>
            </a:r>
            <a:r>
              <a:rPr lang="ru-RU" b="1" dirty="0">
                <a:solidFill>
                  <a:schemeClr val="tx1"/>
                </a:solidFill>
                <a:latin typeface="Liberation Serif" pitchFamily="18" charset="0"/>
                <a:cs typeface="Courier New" pitchFamily="49" charset="0"/>
              </a:rPr>
              <a:t> % от общего объема расходов бюджета</a:t>
            </a:r>
            <a:endParaRPr lang="ru-RU" dirty="0">
              <a:solidFill>
                <a:schemeClr val="tx1"/>
              </a:solidFill>
              <a:latin typeface="Liberation Serif" pitchFamily="18" charset="0"/>
              <a:cs typeface="Courier New" pitchFamily="49" charset="0"/>
            </a:endParaRPr>
          </a:p>
        </p:txBody>
      </p:sp>
      <p:sp>
        <p:nvSpPr>
          <p:cNvPr id="26" name="Выноска со стрелкой вправо 25"/>
          <p:cNvSpPr/>
          <p:nvPr/>
        </p:nvSpPr>
        <p:spPr>
          <a:xfrm>
            <a:off x="1030176" y="2447249"/>
            <a:ext cx="3340392" cy="5459318"/>
          </a:xfrm>
          <a:prstGeom prst="rightArrowCallou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>
              <a:buFontTx/>
              <a:buChar char="-"/>
              <a:defRPr/>
            </a:pPr>
            <a:r>
              <a:rPr lang="ru-RU" sz="1186" b="1" i="1" dirty="0">
                <a:solidFill>
                  <a:schemeClr val="tx1"/>
                </a:solidFill>
                <a:latin typeface="Liberation Serif" pitchFamily="18" charset="0"/>
                <a:cs typeface="Courier New" pitchFamily="49" charset="0"/>
              </a:rPr>
              <a:t>МП Обеспечение развития гражданского общества  и муниципального управления</a:t>
            </a:r>
          </a:p>
          <a:p>
            <a:pPr>
              <a:defRPr/>
            </a:pPr>
            <a:endParaRPr lang="ru-RU" sz="1186" dirty="0">
              <a:solidFill>
                <a:schemeClr val="tx1"/>
              </a:solidFill>
              <a:latin typeface="Liberation Serif" pitchFamily="18" charset="0"/>
            </a:endParaRPr>
          </a:p>
          <a:p>
            <a:pPr>
              <a:buFontTx/>
              <a:buChar char="-"/>
              <a:defRPr/>
            </a:pPr>
            <a:r>
              <a:rPr lang="ru-RU" sz="1186" b="1" i="1" dirty="0">
                <a:solidFill>
                  <a:schemeClr val="tx1"/>
                </a:solidFill>
                <a:latin typeface="Liberation Serif" pitchFamily="18" charset="0"/>
                <a:cs typeface="Courier New" pitchFamily="49" charset="0"/>
              </a:rPr>
              <a:t>МП Обеспечение жильем отдельных категорий граждан</a:t>
            </a:r>
          </a:p>
          <a:p>
            <a:pPr>
              <a:buFontTx/>
              <a:buChar char="-"/>
              <a:defRPr/>
            </a:pPr>
            <a:endParaRPr lang="ru-RU" sz="1186" dirty="0">
              <a:solidFill>
                <a:schemeClr val="tx1"/>
              </a:solidFill>
              <a:latin typeface="Liberation Serif" pitchFamily="18" charset="0"/>
            </a:endParaRPr>
          </a:p>
          <a:p>
            <a:pPr>
              <a:buFontTx/>
              <a:buChar char="-"/>
              <a:defRPr/>
            </a:pPr>
            <a:r>
              <a:rPr lang="ru-RU" sz="1186" b="1" i="1" dirty="0">
                <a:solidFill>
                  <a:schemeClr val="tx1"/>
                </a:solidFill>
                <a:latin typeface="Liberation Serif" pitchFamily="18" charset="0"/>
                <a:cs typeface="Courier New" pitchFamily="49" charset="0"/>
              </a:rPr>
              <a:t>МП Развитие малого и среднего предпринимательства, внутреннего и въездного туризма</a:t>
            </a:r>
          </a:p>
          <a:p>
            <a:pPr>
              <a:buFontTx/>
              <a:buChar char="-"/>
              <a:defRPr/>
            </a:pPr>
            <a:endParaRPr lang="ru-RU" sz="1186" dirty="0">
              <a:solidFill>
                <a:schemeClr val="tx1"/>
              </a:solidFill>
              <a:latin typeface="Liberation Serif" pitchFamily="18" charset="0"/>
            </a:endParaRPr>
          </a:p>
          <a:p>
            <a:pPr>
              <a:buFontTx/>
              <a:buChar char="-"/>
              <a:defRPr/>
            </a:pPr>
            <a:r>
              <a:rPr lang="ru-RU" sz="1186" b="1" i="1" dirty="0">
                <a:solidFill>
                  <a:schemeClr val="tx1"/>
                </a:solidFill>
                <a:latin typeface="Liberation Serif" pitchFamily="18" charset="0"/>
                <a:cs typeface="Courier New" pitchFamily="49" charset="0"/>
              </a:rPr>
              <a:t>МП Управление муниципальной собственностью  </a:t>
            </a:r>
          </a:p>
          <a:p>
            <a:pPr>
              <a:buFontTx/>
              <a:buChar char="-"/>
              <a:defRPr/>
            </a:pPr>
            <a:endParaRPr lang="ru-RU" sz="1186" dirty="0">
              <a:solidFill>
                <a:schemeClr val="tx1"/>
              </a:solidFill>
              <a:latin typeface="Liberation Serif" pitchFamily="18" charset="0"/>
            </a:endParaRPr>
          </a:p>
          <a:p>
            <a:pPr>
              <a:buFontTx/>
              <a:buChar char="-"/>
              <a:defRPr/>
            </a:pPr>
            <a:r>
              <a:rPr lang="ru-RU" sz="1186" b="1" i="1" dirty="0">
                <a:solidFill>
                  <a:schemeClr val="tx1"/>
                </a:solidFill>
                <a:latin typeface="Liberation Serif" pitchFamily="18" charset="0"/>
                <a:cs typeface="Courier New" pitchFamily="49" charset="0"/>
              </a:rPr>
              <a:t>МП Обеспечение функционирования городского хозяйства</a:t>
            </a:r>
          </a:p>
          <a:p>
            <a:pPr>
              <a:buFontTx/>
              <a:buChar char="-"/>
              <a:defRPr/>
            </a:pPr>
            <a:endParaRPr lang="ru-RU" sz="1186" b="1" i="1" dirty="0">
              <a:solidFill>
                <a:schemeClr val="tx1"/>
              </a:solidFill>
              <a:latin typeface="Liberation Serif" pitchFamily="18" charset="0"/>
              <a:cs typeface="Courier New" pitchFamily="49" charset="0"/>
            </a:endParaRPr>
          </a:p>
          <a:p>
            <a:pPr>
              <a:buFontTx/>
              <a:buChar char="-"/>
              <a:defRPr/>
            </a:pPr>
            <a:r>
              <a:rPr lang="ru-RU" sz="1186" b="1" i="1" dirty="0">
                <a:solidFill>
                  <a:schemeClr val="tx1"/>
                </a:solidFill>
                <a:latin typeface="Liberation Serif" pitchFamily="18" charset="0"/>
                <a:cs typeface="Courier New" pitchFamily="49" charset="0"/>
              </a:rPr>
              <a:t>МП Реализация мероприятий в области градостроительной деятельности</a:t>
            </a:r>
          </a:p>
          <a:p>
            <a:pPr>
              <a:buFontTx/>
              <a:buChar char="-"/>
              <a:defRPr/>
            </a:pPr>
            <a:endParaRPr lang="ru-RU" sz="1186" dirty="0">
              <a:solidFill>
                <a:schemeClr val="tx1"/>
              </a:solidFill>
              <a:latin typeface="Liberation Serif" pitchFamily="18" charset="0"/>
            </a:endParaRPr>
          </a:p>
          <a:p>
            <a:pPr>
              <a:defRPr/>
            </a:pPr>
            <a:r>
              <a:rPr lang="ru-RU" sz="1186" b="1" i="1" dirty="0">
                <a:solidFill>
                  <a:schemeClr val="tx1"/>
                </a:solidFill>
                <a:latin typeface="Liberation Serif" pitchFamily="18" charset="0"/>
                <a:cs typeface="Courier New" pitchFamily="49" charset="0"/>
              </a:rPr>
              <a:t>- МП Формирование современной городской среды</a:t>
            </a:r>
            <a:endParaRPr lang="ru-RU" sz="1186" dirty="0">
              <a:solidFill>
                <a:schemeClr val="tx1"/>
              </a:solidFill>
              <a:latin typeface="Liberation Serif" pitchFamily="18" charset="0"/>
            </a:endParaRPr>
          </a:p>
        </p:txBody>
      </p:sp>
      <p:sp>
        <p:nvSpPr>
          <p:cNvPr id="27" name="Выноска со стрелкой влево 26"/>
          <p:cNvSpPr/>
          <p:nvPr/>
        </p:nvSpPr>
        <p:spPr>
          <a:xfrm>
            <a:off x="9568407" y="2447249"/>
            <a:ext cx="3225368" cy="3493117"/>
          </a:xfrm>
          <a:prstGeom prst="leftArrowCallou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>
              <a:buFontTx/>
              <a:buChar char="-"/>
              <a:defRPr/>
            </a:pPr>
            <a:r>
              <a:rPr lang="ru-RU" sz="1186" b="1" i="1" dirty="0">
                <a:latin typeface="Liberation Serif" pitchFamily="18" charset="0"/>
                <a:cs typeface="Courier New" pitchFamily="49" charset="0"/>
              </a:rPr>
              <a:t> </a:t>
            </a:r>
            <a:r>
              <a:rPr lang="ru-RU" sz="1186" b="1" i="1" dirty="0">
                <a:solidFill>
                  <a:schemeClr val="tx1"/>
                </a:solidFill>
                <a:latin typeface="Liberation Serif" pitchFamily="18" charset="0"/>
                <a:cs typeface="Courier New" pitchFamily="49" charset="0"/>
              </a:rPr>
              <a:t>МП Реализация социальной политики</a:t>
            </a:r>
          </a:p>
          <a:p>
            <a:pPr>
              <a:defRPr/>
            </a:pPr>
            <a:endParaRPr lang="ru-RU" dirty="0">
              <a:solidFill>
                <a:schemeClr val="tx1"/>
              </a:solidFill>
              <a:latin typeface="Liberation Serif" pitchFamily="18" charset="0"/>
            </a:endParaRPr>
          </a:p>
          <a:p>
            <a:pPr>
              <a:buFontTx/>
              <a:buChar char="-"/>
              <a:defRPr/>
            </a:pPr>
            <a:r>
              <a:rPr lang="ru-RU" sz="1186" b="1" i="1" dirty="0">
                <a:solidFill>
                  <a:schemeClr val="tx1"/>
                </a:solidFill>
                <a:latin typeface="Liberation Serif" pitchFamily="18" charset="0"/>
                <a:cs typeface="Courier New" pitchFamily="49" charset="0"/>
              </a:rPr>
              <a:t> МП Обеспечение функционирования жилищного хозяйства</a:t>
            </a:r>
          </a:p>
          <a:p>
            <a:pPr>
              <a:buFontTx/>
              <a:buChar char="-"/>
              <a:defRPr/>
            </a:pPr>
            <a:endParaRPr lang="ru-RU" sz="1186" dirty="0">
              <a:solidFill>
                <a:schemeClr val="tx1"/>
              </a:solidFill>
              <a:latin typeface="Liberation Serif" pitchFamily="18" charset="0"/>
            </a:endParaRPr>
          </a:p>
          <a:p>
            <a:pPr>
              <a:buFontTx/>
              <a:buChar char="-"/>
              <a:defRPr/>
            </a:pPr>
            <a:r>
              <a:rPr lang="ru-RU" sz="1186" b="1" i="1" dirty="0">
                <a:solidFill>
                  <a:schemeClr val="tx1"/>
                </a:solidFill>
                <a:latin typeface="Liberation Serif" pitchFamily="18" charset="0"/>
                <a:cs typeface="Courier New" pitchFamily="49" charset="0"/>
              </a:rPr>
              <a:t> МП Развитие муниципальной системы образования</a:t>
            </a:r>
          </a:p>
          <a:p>
            <a:pPr>
              <a:buFontTx/>
              <a:buChar char="-"/>
              <a:defRPr/>
            </a:pPr>
            <a:endParaRPr lang="ru-RU" sz="1186" dirty="0">
              <a:solidFill>
                <a:schemeClr val="tx1"/>
              </a:solidFill>
              <a:latin typeface="Liberation Serif" pitchFamily="18" charset="0"/>
            </a:endParaRPr>
          </a:p>
          <a:p>
            <a:pPr>
              <a:buFontTx/>
              <a:buChar char="-"/>
              <a:defRPr/>
            </a:pPr>
            <a:r>
              <a:rPr lang="ru-RU" sz="1186" b="1" i="1" dirty="0">
                <a:solidFill>
                  <a:schemeClr val="tx1"/>
                </a:solidFill>
                <a:latin typeface="Liberation Serif" pitchFamily="18" charset="0"/>
                <a:cs typeface="Courier New" pitchFamily="49" charset="0"/>
              </a:rPr>
              <a:t> МП Развитие сферы культуры</a:t>
            </a:r>
          </a:p>
          <a:p>
            <a:pPr>
              <a:buFontTx/>
              <a:buChar char="-"/>
              <a:defRPr/>
            </a:pPr>
            <a:endParaRPr lang="ru-RU" sz="1186" dirty="0">
              <a:solidFill>
                <a:schemeClr val="tx1"/>
              </a:solidFill>
              <a:latin typeface="Liberation Serif" pitchFamily="18" charset="0"/>
            </a:endParaRPr>
          </a:p>
          <a:p>
            <a:pPr>
              <a:defRPr/>
            </a:pPr>
            <a:r>
              <a:rPr lang="ru-RU" sz="1186" b="1" i="1" dirty="0">
                <a:solidFill>
                  <a:schemeClr val="tx1"/>
                </a:solidFill>
                <a:latin typeface="Liberation Serif" pitchFamily="18" charset="0"/>
                <a:cs typeface="Courier New" pitchFamily="49" charset="0"/>
              </a:rPr>
              <a:t>- МП Развитие физической культуры и спорта</a:t>
            </a:r>
            <a:endParaRPr lang="ru-RU" sz="1186" dirty="0">
              <a:solidFill>
                <a:schemeClr val="tx1"/>
              </a:solidFill>
              <a:latin typeface="Liberation Serif" pitchFamily="18" charset="0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1025993" y="8027862"/>
            <a:ext cx="1710993" cy="73209"/>
          </a:xfrm>
          <a:prstGeom prst="rect">
            <a:avLst/>
          </a:prstGeom>
          <a:solidFill>
            <a:schemeClr val="accent2"/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113" tIns="47058" rIns="94113" bIns="47058" anchor="ctr"/>
          <a:lstStyle/>
          <a:p>
            <a:pPr algn="ctr">
              <a:defRPr/>
            </a:pPr>
            <a:endParaRPr lang="ru-RU" dirty="0"/>
          </a:p>
        </p:txBody>
      </p:sp>
      <p:sp>
        <p:nvSpPr>
          <p:cNvPr id="20" name="Прямоугольник 19"/>
          <p:cNvSpPr/>
          <p:nvPr/>
        </p:nvSpPr>
        <p:spPr>
          <a:xfrm>
            <a:off x="11086965" y="8027862"/>
            <a:ext cx="1710993" cy="73209"/>
          </a:xfrm>
          <a:prstGeom prst="rect">
            <a:avLst/>
          </a:prstGeom>
          <a:solidFill>
            <a:schemeClr val="accent2"/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113" tIns="47058" rIns="94113" bIns="47058" anchor="ctr"/>
          <a:lstStyle/>
          <a:p>
            <a:pPr algn="ctr">
              <a:defRPr/>
            </a:pPr>
            <a:endParaRPr lang="ru-RU" dirty="0"/>
          </a:p>
        </p:txBody>
      </p:sp>
    </p:spTree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61" name="Дата 5"/>
          <p:cNvSpPr>
            <a:spLocks noGrp="1"/>
          </p:cNvSpPr>
          <p:nvPr>
            <p:ph type="dt" sz="half" idx="10"/>
          </p:nvPr>
        </p:nvSpPr>
        <p:spPr bwMode="auto">
          <a:xfrm>
            <a:off x="1076152" y="8188946"/>
            <a:ext cx="1562525" cy="571002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algn="ctr"/>
            <a:r>
              <a:rPr lang="ru-RU" sz="2108" b="1" dirty="0">
                <a:solidFill>
                  <a:schemeClr val="tx1"/>
                </a:solidFill>
                <a:latin typeface="Liberation Serif" pitchFamily="18" charset="0"/>
                <a:cs typeface="Times New Roman" pitchFamily="18" charset="0"/>
              </a:rPr>
              <a:t>202</a:t>
            </a:r>
            <a:r>
              <a:rPr lang="en-US" sz="2108" b="1" dirty="0">
                <a:solidFill>
                  <a:schemeClr val="tx1"/>
                </a:solidFill>
                <a:latin typeface="Liberation Serif" pitchFamily="18" charset="0"/>
                <a:cs typeface="Times New Roman" pitchFamily="18" charset="0"/>
              </a:rPr>
              <a:t>5</a:t>
            </a:r>
            <a:r>
              <a:rPr lang="ru-RU" sz="2108" b="1" dirty="0">
                <a:solidFill>
                  <a:schemeClr val="tx1"/>
                </a:solidFill>
                <a:latin typeface="Liberation Serif" pitchFamily="18" charset="0"/>
                <a:cs typeface="Times New Roman" pitchFamily="18" charset="0"/>
              </a:rPr>
              <a:t> год</a:t>
            </a:r>
          </a:p>
        </p:txBody>
      </p:sp>
      <p:sp>
        <p:nvSpPr>
          <p:cNvPr id="19464" name="Дата 5"/>
          <p:cNvSpPr txBox="1">
            <a:spLocks/>
          </p:cNvSpPr>
          <p:nvPr/>
        </p:nvSpPr>
        <p:spPr bwMode="auto">
          <a:xfrm>
            <a:off x="11086965" y="8027862"/>
            <a:ext cx="1750735" cy="732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20467" tIns="60234" rIns="120467" bIns="60234" anchor="ctr"/>
          <a:lstStyle/>
          <a:p>
            <a:pPr algn="ctr"/>
            <a:r>
              <a:rPr lang="en-US" sz="2108" b="1" dirty="0">
                <a:latin typeface="Times New Roman" pitchFamily="18" charset="0"/>
                <a:cs typeface="Times New Roman" pitchFamily="18" charset="0"/>
              </a:rPr>
              <a:t>7</a:t>
            </a:r>
            <a:endParaRPr lang="ru-RU" sz="2108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Скругленный прямоугольник 4"/>
          <p:cNvSpPr/>
          <p:nvPr/>
        </p:nvSpPr>
        <p:spPr>
          <a:xfrm>
            <a:off x="7765871" y="817846"/>
            <a:ext cx="4839653" cy="1138494"/>
          </a:xfrm>
          <a:prstGeom prst="rect">
            <a:avLst/>
          </a:prstGeom>
          <a:solidFill>
            <a:srgbClr val="FFFFFF"/>
          </a:solidFill>
          <a:ln>
            <a:solidFill>
              <a:schemeClr val="bg1"/>
            </a:solidFill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lIns="60240" rIns="60240" spcCol="1270" anchor="ctr"/>
          <a:lstStyle/>
          <a:p>
            <a:pPr algn="ctr" eaLnBrk="0" hangingPunct="0"/>
            <a:r>
              <a:rPr lang="ru-RU" altLang="ru-RU" sz="2635" b="1" dirty="0">
                <a:solidFill>
                  <a:schemeClr val="accent5">
                    <a:lumMod val="75000"/>
                  </a:schemeClr>
                </a:solidFill>
                <a:latin typeface="Liberation Serif" pitchFamily="18" charset="0"/>
              </a:rPr>
              <a:t>Национальные проекты</a:t>
            </a:r>
            <a:endParaRPr lang="ru-RU" altLang="ru-RU" sz="2635" b="1" dirty="0">
              <a:solidFill>
                <a:schemeClr val="accent5">
                  <a:lumMod val="75000"/>
                </a:schemeClr>
              </a:solidFill>
              <a:latin typeface="Liberation Serif" pitchFamily="18" charset="0"/>
              <a:cs typeface="Times New Roman" pitchFamily="18" charset="0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1025993" y="8027862"/>
            <a:ext cx="1710993" cy="73209"/>
          </a:xfrm>
          <a:prstGeom prst="rect">
            <a:avLst/>
          </a:prstGeom>
          <a:solidFill>
            <a:schemeClr val="accent2"/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113" tIns="47058" rIns="94113" bIns="47058" anchor="ctr"/>
          <a:lstStyle/>
          <a:p>
            <a:pPr algn="ctr">
              <a:defRPr/>
            </a:pPr>
            <a:endParaRPr lang="ru-RU" dirty="0"/>
          </a:p>
        </p:txBody>
      </p:sp>
      <p:sp>
        <p:nvSpPr>
          <p:cNvPr id="21" name="Прямоугольник 20"/>
          <p:cNvSpPr/>
          <p:nvPr/>
        </p:nvSpPr>
        <p:spPr>
          <a:xfrm>
            <a:off x="11086965" y="8027862"/>
            <a:ext cx="1710993" cy="73209"/>
          </a:xfrm>
          <a:prstGeom prst="rect">
            <a:avLst/>
          </a:prstGeom>
          <a:solidFill>
            <a:schemeClr val="accent2"/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113" tIns="47058" rIns="94113" bIns="47058" anchor="ctr"/>
          <a:lstStyle/>
          <a:p>
            <a:pPr algn="ctr">
              <a:defRPr/>
            </a:pPr>
            <a:endParaRPr lang="ru-RU" dirty="0"/>
          </a:p>
        </p:txBody>
      </p:sp>
      <p:graphicFrame>
        <p:nvGraphicFramePr>
          <p:cNvPr id="23" name="Схема 22"/>
          <p:cNvGraphicFramePr/>
          <p:nvPr>
            <p:extLst>
              <p:ext uri="{D42A27DB-BD31-4B8C-83A1-F6EECF244321}">
                <p14:modId xmlns:p14="http://schemas.microsoft.com/office/powerpoint/2010/main" val="288920224"/>
              </p:ext>
            </p:extLst>
          </p:nvPr>
        </p:nvGraphicFramePr>
        <p:xfrm>
          <a:off x="1358530" y="2729628"/>
          <a:ext cx="11290388" cy="545931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Прямоугольник 13"/>
          <p:cNvSpPr/>
          <p:nvPr/>
        </p:nvSpPr>
        <p:spPr>
          <a:xfrm>
            <a:off x="1025993" y="8027862"/>
            <a:ext cx="1710993" cy="73209"/>
          </a:xfrm>
          <a:prstGeom prst="rect">
            <a:avLst/>
          </a:prstGeom>
          <a:solidFill>
            <a:schemeClr val="accent2"/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113" tIns="47058" rIns="94113" bIns="47058" anchor="ctr"/>
          <a:lstStyle/>
          <a:p>
            <a:pPr algn="ctr">
              <a:defRPr/>
            </a:pPr>
            <a:endParaRPr lang="ru-RU" dirty="0"/>
          </a:p>
        </p:txBody>
      </p:sp>
      <p:sp>
        <p:nvSpPr>
          <p:cNvPr id="15" name="Прямоугольник 14"/>
          <p:cNvSpPr/>
          <p:nvPr/>
        </p:nvSpPr>
        <p:spPr>
          <a:xfrm>
            <a:off x="11086965" y="8027862"/>
            <a:ext cx="1710993" cy="73209"/>
          </a:xfrm>
          <a:prstGeom prst="rect">
            <a:avLst/>
          </a:prstGeom>
          <a:solidFill>
            <a:schemeClr val="accent2"/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113" tIns="47058" rIns="94113" bIns="47058" anchor="ctr"/>
          <a:lstStyle/>
          <a:p>
            <a:pPr algn="ctr">
              <a:defRPr/>
            </a:pPr>
            <a:endParaRPr lang="ru-RU" dirty="0"/>
          </a:p>
        </p:txBody>
      </p:sp>
      <p:sp>
        <p:nvSpPr>
          <p:cNvPr id="11272" name="Дата 5"/>
          <p:cNvSpPr txBox="1">
            <a:spLocks/>
          </p:cNvSpPr>
          <p:nvPr/>
        </p:nvSpPr>
        <p:spPr bwMode="auto">
          <a:xfrm>
            <a:off x="11086965" y="8188946"/>
            <a:ext cx="1750735" cy="5710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20467" tIns="60234" rIns="120467" bIns="60234" anchor="ctr"/>
          <a:lstStyle/>
          <a:p>
            <a:pPr algn="ctr"/>
            <a:r>
              <a:rPr lang="ru-RU" sz="2108" b="1" dirty="0">
                <a:latin typeface="Times New Roman" pitchFamily="18" charset="0"/>
                <a:cs typeface="Times New Roman" pitchFamily="18" charset="0"/>
              </a:rPr>
              <a:t>8</a:t>
            </a:r>
          </a:p>
        </p:txBody>
      </p:sp>
      <p:sp>
        <p:nvSpPr>
          <p:cNvPr id="12" name="Скругленный прямоугольник 4"/>
          <p:cNvSpPr/>
          <p:nvPr/>
        </p:nvSpPr>
        <p:spPr>
          <a:xfrm>
            <a:off x="7765871" y="817846"/>
            <a:ext cx="4839653" cy="113849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lIns="60240" rIns="60240" spcCol="1270" anchor="ctr"/>
          <a:lstStyle/>
          <a:p>
            <a:pPr algn="ctr" eaLnBrk="0" hangingPunct="0"/>
            <a:r>
              <a:rPr lang="ru-RU" altLang="ru-RU" sz="2635" b="1" dirty="0">
                <a:solidFill>
                  <a:schemeClr val="accent5">
                    <a:lumMod val="75000"/>
                  </a:schemeClr>
                </a:solidFill>
                <a:latin typeface="Liberation Serif" pitchFamily="18" charset="0"/>
              </a:rPr>
              <a:t>Национальный проект «Образование»</a:t>
            </a:r>
            <a:endParaRPr lang="ru-RU" altLang="ru-RU" sz="2635" b="1" dirty="0">
              <a:solidFill>
                <a:schemeClr val="accent5">
                  <a:lumMod val="75000"/>
                </a:schemeClr>
              </a:solidFill>
              <a:latin typeface="Liberation Serif" pitchFamily="18" charset="0"/>
              <a:cs typeface="Times New Roman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1076152" y="8188947"/>
            <a:ext cx="1694271" cy="4167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108" b="1" dirty="0">
                <a:latin typeface="Liberation Serif" pitchFamily="18" charset="0"/>
                <a:cs typeface="Times New Roman" pitchFamily="18" charset="0"/>
              </a:rPr>
              <a:t>2025 год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1735035" y="2258997"/>
            <a:ext cx="10918637" cy="6601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845" dirty="0">
                <a:latin typeface="Liberation Serif" pitchFamily="18" charset="0"/>
              </a:rPr>
              <a:t>Обеспечение деятельности советников директора по воспитанию и взаимодействию с детскими общественными объединениями в общеобразовательных организациях</a:t>
            </a:r>
          </a:p>
        </p:txBody>
      </p:sp>
      <p:pic>
        <p:nvPicPr>
          <p:cNvPr id="12290" name="Picture 2" descr="\\192.168.195.33\Exchange\Obmen\Албазова\ДОКЛАДЫ на слушания 2011-2025\Отчеты на слушания (2013-2024)\Доклад по исполнению за 2024 год\На слушания 2024\Советник директора 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99793" y="3106133"/>
            <a:ext cx="9442471" cy="4612184"/>
          </a:xfrm>
          <a:prstGeom prst="rect">
            <a:avLst/>
          </a:prstGeom>
          <a:noFill/>
        </p:spPr>
      </p:pic>
    </p:spTree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Прямоугольник 13"/>
          <p:cNvSpPr/>
          <p:nvPr/>
        </p:nvSpPr>
        <p:spPr>
          <a:xfrm>
            <a:off x="1025993" y="8027862"/>
            <a:ext cx="1710993" cy="73209"/>
          </a:xfrm>
          <a:prstGeom prst="rect">
            <a:avLst/>
          </a:prstGeom>
          <a:solidFill>
            <a:schemeClr val="accent2"/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113" tIns="47058" rIns="94113" bIns="47058" anchor="ctr"/>
          <a:lstStyle/>
          <a:p>
            <a:pPr algn="ctr">
              <a:defRPr/>
            </a:pPr>
            <a:endParaRPr lang="ru-RU" dirty="0"/>
          </a:p>
        </p:txBody>
      </p:sp>
      <p:sp>
        <p:nvSpPr>
          <p:cNvPr id="15" name="Прямоугольник 14"/>
          <p:cNvSpPr/>
          <p:nvPr/>
        </p:nvSpPr>
        <p:spPr>
          <a:xfrm>
            <a:off x="11086965" y="8027862"/>
            <a:ext cx="1710993" cy="73209"/>
          </a:xfrm>
          <a:prstGeom prst="rect">
            <a:avLst/>
          </a:prstGeom>
          <a:solidFill>
            <a:schemeClr val="accent2"/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113" tIns="47058" rIns="94113" bIns="47058" anchor="ctr"/>
          <a:lstStyle/>
          <a:p>
            <a:pPr algn="ctr">
              <a:defRPr/>
            </a:pPr>
            <a:endParaRPr lang="ru-RU" dirty="0"/>
          </a:p>
        </p:txBody>
      </p:sp>
      <p:sp>
        <p:nvSpPr>
          <p:cNvPr id="11272" name="Дата 5"/>
          <p:cNvSpPr txBox="1">
            <a:spLocks/>
          </p:cNvSpPr>
          <p:nvPr/>
        </p:nvSpPr>
        <p:spPr bwMode="auto">
          <a:xfrm>
            <a:off x="11086965" y="8188946"/>
            <a:ext cx="1750735" cy="5710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20467" tIns="60234" rIns="120467" bIns="60234" anchor="ctr"/>
          <a:lstStyle/>
          <a:p>
            <a:pPr algn="ctr"/>
            <a:r>
              <a:rPr lang="en-US" sz="2108" b="1" dirty="0">
                <a:latin typeface="Times New Roman" pitchFamily="18" charset="0"/>
                <a:cs typeface="Times New Roman" pitchFamily="18" charset="0"/>
              </a:rPr>
              <a:t>9</a:t>
            </a:r>
            <a:endParaRPr lang="ru-RU" sz="2108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Скругленный прямоугольник 4"/>
          <p:cNvSpPr/>
          <p:nvPr/>
        </p:nvSpPr>
        <p:spPr>
          <a:xfrm>
            <a:off x="7765871" y="817846"/>
            <a:ext cx="4839653" cy="113849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lIns="60240" rIns="60240" spcCol="1270" anchor="ctr"/>
          <a:lstStyle/>
          <a:p>
            <a:pPr algn="ctr" eaLnBrk="0" hangingPunct="0"/>
            <a:r>
              <a:rPr lang="ru-RU" altLang="ru-RU" sz="2635" b="1" dirty="0">
                <a:solidFill>
                  <a:schemeClr val="accent5">
                    <a:lumMod val="75000"/>
                  </a:schemeClr>
                </a:solidFill>
                <a:latin typeface="Liberation Serif" pitchFamily="18" charset="0"/>
              </a:rPr>
              <a:t>Национальный проект «Демография»</a:t>
            </a:r>
            <a:endParaRPr lang="ru-RU" altLang="ru-RU" sz="2635" b="1" dirty="0">
              <a:solidFill>
                <a:schemeClr val="accent5">
                  <a:lumMod val="75000"/>
                </a:schemeClr>
              </a:solidFill>
              <a:latin typeface="Liberation Serif" pitchFamily="18" charset="0"/>
              <a:cs typeface="Times New Roman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1076152" y="8188947"/>
            <a:ext cx="1694271" cy="4167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108" b="1" dirty="0">
                <a:latin typeface="Liberation Serif" pitchFamily="18" charset="0"/>
                <a:cs typeface="Times New Roman" pitchFamily="18" charset="0"/>
              </a:rPr>
              <a:t>2025 год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1358531" y="2258996"/>
            <a:ext cx="11201015" cy="9441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845">
                <a:latin typeface="Liberation Serif" pitchFamily="18" charset="0"/>
              </a:rPr>
              <a:t>Мероприятия </a:t>
            </a:r>
            <a:r>
              <a:rPr lang="ru-RU" sz="1845" dirty="0">
                <a:latin typeface="Liberation Serif" pitchFamily="18" charset="0"/>
              </a:rPr>
              <a:t>по созданию условий для занятий физической культурой и спортом, массовым спортом, в том числе строительство и реконструкция объектов спортивной инфраструктуры муниципальной собственности, а также подготовка спортивного резерва</a:t>
            </a:r>
          </a:p>
        </p:txBody>
      </p:sp>
      <p:pic>
        <p:nvPicPr>
          <p:cNvPr id="18" name="Picture 18" descr="https://static.tildacdn.com/tild3539-3664-4039-b239-346633623531/6666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91895" y="3482637"/>
            <a:ext cx="3294416" cy="1882524"/>
          </a:xfrm>
          <a:prstGeom prst="rect">
            <a:avLst/>
          </a:prstGeom>
          <a:noFill/>
        </p:spPr>
      </p:pic>
      <p:pic>
        <p:nvPicPr>
          <p:cNvPr id="20" name="Picture 20" descr="https://static.baza.farpost.ru/v/1689942998474_bulletin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9829886" y="3725937"/>
            <a:ext cx="2917912" cy="1976650"/>
          </a:xfrm>
          <a:prstGeom prst="rect">
            <a:avLst/>
          </a:prstGeom>
          <a:noFill/>
        </p:spPr>
      </p:pic>
      <p:sp>
        <p:nvSpPr>
          <p:cNvPr id="21" name="Прямоугольник 20"/>
          <p:cNvSpPr/>
          <p:nvPr/>
        </p:nvSpPr>
        <p:spPr>
          <a:xfrm>
            <a:off x="4182316" y="6871179"/>
            <a:ext cx="4235678" cy="9441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845" dirty="0">
                <a:latin typeface="Liberation Serif" pitchFamily="18" charset="0"/>
              </a:rPr>
              <a:t>Поэтапное внедрение Всероссийского физкультурно-спортивного комплекса «Готов к труду и обороне» (ГТО) </a:t>
            </a:r>
          </a:p>
        </p:txBody>
      </p:sp>
      <p:sp>
        <p:nvSpPr>
          <p:cNvPr id="22" name="Прямоугольник 21"/>
          <p:cNvSpPr/>
          <p:nvPr/>
        </p:nvSpPr>
        <p:spPr>
          <a:xfrm>
            <a:off x="5405956" y="5365161"/>
            <a:ext cx="4706309" cy="8831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713" dirty="0">
                <a:latin typeface="Liberation Serif" pitchFamily="18" charset="0"/>
              </a:rPr>
              <a:t>Государственная поддержка</a:t>
            </a:r>
          </a:p>
          <a:p>
            <a:pPr algn="ctr"/>
            <a:r>
              <a:rPr lang="ru-RU" sz="1713" dirty="0">
                <a:latin typeface="Liberation Serif" pitchFamily="18" charset="0"/>
              </a:rPr>
              <a:t>спортивных организаций  для спортивных </a:t>
            </a:r>
          </a:p>
          <a:p>
            <a:pPr algn="ctr"/>
            <a:r>
              <a:rPr lang="ru-RU" sz="1713" dirty="0">
                <a:latin typeface="Liberation Serif" pitchFamily="18" charset="0"/>
              </a:rPr>
              <a:t>сборных команд</a:t>
            </a:r>
          </a:p>
        </p:txBody>
      </p:sp>
      <p:pic>
        <p:nvPicPr>
          <p:cNvPr id="19" name="Picture 2" descr="Как будет выглядеть легкоатлетический манеж в Каменске-Уральском? | Строители представили проект легкоатлетического манежа в Каменске-Уральском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076152" y="3670891"/>
            <a:ext cx="4706309" cy="3106163"/>
          </a:xfrm>
          <a:prstGeom prst="rect">
            <a:avLst/>
          </a:prstGeom>
          <a:noFill/>
        </p:spPr>
      </p:pic>
      <p:sp>
        <p:nvSpPr>
          <p:cNvPr id="23" name="Прямоугольник 22"/>
          <p:cNvSpPr/>
          <p:nvPr/>
        </p:nvSpPr>
        <p:spPr>
          <a:xfrm>
            <a:off x="1949247" y="3200259"/>
            <a:ext cx="2856872" cy="37625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buNone/>
            </a:pPr>
            <a:r>
              <a:rPr lang="ru-RU" sz="1845" dirty="0">
                <a:latin typeface="Liberation Serif" pitchFamily="18" charset="0"/>
              </a:rPr>
              <a:t>Легкоатлетический манеж</a:t>
            </a:r>
          </a:p>
        </p:txBody>
      </p:sp>
      <p:pic>
        <p:nvPicPr>
          <p:cNvPr id="16" name="Picture 16" descr="https://sport-kamensk.ru/images/news/2021/11nov/GTO141122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794499" y="6118170"/>
            <a:ext cx="3859173" cy="1788397"/>
          </a:xfrm>
          <a:prstGeom prst="rect">
            <a:avLst/>
          </a:prstGeom>
          <a:noFill/>
        </p:spPr>
      </p:pic>
    </p:spTree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Прямоугольник 13"/>
          <p:cNvSpPr/>
          <p:nvPr/>
        </p:nvSpPr>
        <p:spPr>
          <a:xfrm>
            <a:off x="1025993" y="8027862"/>
            <a:ext cx="1710993" cy="73209"/>
          </a:xfrm>
          <a:prstGeom prst="rect">
            <a:avLst/>
          </a:prstGeom>
          <a:solidFill>
            <a:schemeClr val="accent2"/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113" tIns="47058" rIns="94113" bIns="47058" anchor="ctr"/>
          <a:lstStyle/>
          <a:p>
            <a:pPr algn="ctr">
              <a:defRPr/>
            </a:pPr>
            <a:endParaRPr lang="ru-RU" dirty="0"/>
          </a:p>
        </p:txBody>
      </p:sp>
      <p:sp>
        <p:nvSpPr>
          <p:cNvPr id="15" name="Прямоугольник 14"/>
          <p:cNvSpPr/>
          <p:nvPr/>
        </p:nvSpPr>
        <p:spPr>
          <a:xfrm>
            <a:off x="11086965" y="8027862"/>
            <a:ext cx="1710993" cy="73209"/>
          </a:xfrm>
          <a:prstGeom prst="rect">
            <a:avLst/>
          </a:prstGeom>
          <a:solidFill>
            <a:schemeClr val="accent2"/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113" tIns="47058" rIns="94113" bIns="47058" anchor="ctr"/>
          <a:lstStyle/>
          <a:p>
            <a:pPr algn="ctr">
              <a:defRPr/>
            </a:pPr>
            <a:endParaRPr lang="ru-RU" dirty="0"/>
          </a:p>
        </p:txBody>
      </p:sp>
      <p:sp>
        <p:nvSpPr>
          <p:cNvPr id="11272" name="Дата 5"/>
          <p:cNvSpPr txBox="1">
            <a:spLocks/>
          </p:cNvSpPr>
          <p:nvPr/>
        </p:nvSpPr>
        <p:spPr bwMode="auto">
          <a:xfrm>
            <a:off x="11086965" y="8188946"/>
            <a:ext cx="1750735" cy="5710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20467" tIns="60234" rIns="120467" bIns="60234" anchor="ctr"/>
          <a:lstStyle/>
          <a:p>
            <a:pPr algn="ctr"/>
            <a:r>
              <a:rPr lang="ru-RU" sz="2108" b="1" dirty="0">
                <a:latin typeface="Times New Roman" pitchFamily="18" charset="0"/>
                <a:cs typeface="Times New Roman" pitchFamily="18" charset="0"/>
              </a:rPr>
              <a:t>10</a:t>
            </a:r>
          </a:p>
        </p:txBody>
      </p:sp>
      <p:sp>
        <p:nvSpPr>
          <p:cNvPr id="12" name="Скругленный прямоугольник 4"/>
          <p:cNvSpPr/>
          <p:nvPr/>
        </p:nvSpPr>
        <p:spPr>
          <a:xfrm>
            <a:off x="7765871" y="817846"/>
            <a:ext cx="4839653" cy="113849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lIns="60240" rIns="60240" spcCol="1270" anchor="ctr"/>
          <a:lstStyle/>
          <a:p>
            <a:pPr algn="ctr" eaLnBrk="0" hangingPunct="0"/>
            <a:r>
              <a:rPr lang="ru-RU" altLang="ru-RU" sz="2635" b="1" dirty="0">
                <a:solidFill>
                  <a:schemeClr val="accent5">
                    <a:lumMod val="75000"/>
                  </a:schemeClr>
                </a:solidFill>
                <a:latin typeface="Liberation Serif" pitchFamily="18" charset="0"/>
              </a:rPr>
              <a:t>Национальный проект «Культура»</a:t>
            </a:r>
            <a:endParaRPr lang="ru-RU" altLang="ru-RU" sz="2635" b="1" dirty="0">
              <a:solidFill>
                <a:schemeClr val="accent5">
                  <a:lumMod val="75000"/>
                </a:schemeClr>
              </a:solidFill>
              <a:latin typeface="Liberation Serif" pitchFamily="18" charset="0"/>
              <a:cs typeface="Times New Roman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1076152" y="8188947"/>
            <a:ext cx="1694271" cy="4167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108" b="1" dirty="0">
                <a:latin typeface="Liberation Serif" pitchFamily="18" charset="0"/>
                <a:cs typeface="Times New Roman" pitchFamily="18" charset="0"/>
              </a:rPr>
              <a:t>2025 год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1640909" y="2070744"/>
            <a:ext cx="10824511" cy="7411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108" dirty="0">
                <a:latin typeface="Liberation Serif" pitchFamily="18" charset="0"/>
              </a:rPr>
              <a:t>Мероприятия по развитию учреждений </a:t>
            </a:r>
            <a:r>
              <a:rPr lang="ru-RU" sz="2108" dirty="0" err="1">
                <a:latin typeface="Liberation Serif" pitchFamily="18" charset="0"/>
              </a:rPr>
              <a:t>культурно-досугового</a:t>
            </a:r>
            <a:r>
              <a:rPr lang="ru-RU" sz="2108" dirty="0">
                <a:latin typeface="Liberation Serif" pitchFamily="18" charset="0"/>
              </a:rPr>
              <a:t> типа</a:t>
            </a:r>
          </a:p>
          <a:p>
            <a:pPr algn="ctr"/>
            <a:r>
              <a:rPr lang="ru-RU" sz="2108" dirty="0">
                <a:latin typeface="Liberation Serif" pitchFamily="18" charset="0"/>
              </a:rPr>
              <a:t> и поддержка любительских творческих коллективов</a:t>
            </a:r>
          </a:p>
        </p:txBody>
      </p:sp>
      <p:pic>
        <p:nvPicPr>
          <p:cNvPr id="8194" name="Picture 2" descr="https://kamensk-uralskiy.ru/uploads/filemanager/36/36711cc1bee0c7abc513f160c7a45c8915b1970b301b951c1b3b96f0e5a0be864b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23288" y="3294385"/>
            <a:ext cx="4800435" cy="3670920"/>
          </a:xfrm>
          <a:prstGeom prst="rect">
            <a:avLst/>
          </a:prstGeom>
          <a:noFill/>
        </p:spPr>
      </p:pic>
      <p:pic>
        <p:nvPicPr>
          <p:cNvPr id="17" name="Picture 14" descr="https://avatars.dzeninfra.ru/get-ynews/271828/b1efac9c21b7a0888530c12813d11dd8/800x400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006101" y="4329773"/>
            <a:ext cx="5365192" cy="3576795"/>
          </a:xfrm>
          <a:prstGeom prst="rect">
            <a:avLst/>
          </a:prstGeom>
          <a:noFill/>
        </p:spPr>
      </p:pic>
    </p:spTree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Прямоугольник 13"/>
          <p:cNvSpPr/>
          <p:nvPr/>
        </p:nvSpPr>
        <p:spPr>
          <a:xfrm>
            <a:off x="1025993" y="8027862"/>
            <a:ext cx="1710993" cy="73209"/>
          </a:xfrm>
          <a:prstGeom prst="rect">
            <a:avLst/>
          </a:prstGeom>
          <a:solidFill>
            <a:schemeClr val="accent2"/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113" tIns="47058" rIns="94113" bIns="47058" anchor="ctr"/>
          <a:lstStyle/>
          <a:p>
            <a:pPr algn="ctr">
              <a:defRPr/>
            </a:pPr>
            <a:endParaRPr lang="ru-RU" dirty="0"/>
          </a:p>
        </p:txBody>
      </p:sp>
      <p:sp>
        <p:nvSpPr>
          <p:cNvPr id="15" name="Прямоугольник 14"/>
          <p:cNvSpPr/>
          <p:nvPr/>
        </p:nvSpPr>
        <p:spPr>
          <a:xfrm>
            <a:off x="11086965" y="8027862"/>
            <a:ext cx="1710993" cy="73209"/>
          </a:xfrm>
          <a:prstGeom prst="rect">
            <a:avLst/>
          </a:prstGeom>
          <a:solidFill>
            <a:schemeClr val="accent2"/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113" tIns="47058" rIns="94113" bIns="47058" anchor="ctr"/>
          <a:lstStyle/>
          <a:p>
            <a:pPr algn="ctr">
              <a:defRPr/>
            </a:pPr>
            <a:endParaRPr lang="ru-RU" dirty="0"/>
          </a:p>
        </p:txBody>
      </p:sp>
      <p:sp>
        <p:nvSpPr>
          <p:cNvPr id="11272" name="Дата 5"/>
          <p:cNvSpPr txBox="1">
            <a:spLocks/>
          </p:cNvSpPr>
          <p:nvPr/>
        </p:nvSpPr>
        <p:spPr bwMode="auto">
          <a:xfrm>
            <a:off x="11086965" y="8188946"/>
            <a:ext cx="1750735" cy="5710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20467" tIns="60234" rIns="120467" bIns="60234" anchor="ctr"/>
          <a:lstStyle/>
          <a:p>
            <a:pPr algn="ctr"/>
            <a:r>
              <a:rPr lang="ru-RU" sz="2108" b="1" dirty="0">
                <a:latin typeface="Times New Roman" pitchFamily="18" charset="0"/>
                <a:cs typeface="Times New Roman" pitchFamily="18" charset="0"/>
              </a:rPr>
              <a:t>11</a:t>
            </a:r>
          </a:p>
        </p:txBody>
      </p:sp>
      <p:sp>
        <p:nvSpPr>
          <p:cNvPr id="12" name="Скругленный прямоугольник 4"/>
          <p:cNvSpPr/>
          <p:nvPr/>
        </p:nvSpPr>
        <p:spPr>
          <a:xfrm>
            <a:off x="7765871" y="817846"/>
            <a:ext cx="4839653" cy="113849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lIns="60240" rIns="60240" spcCol="1270" anchor="ctr"/>
          <a:lstStyle/>
          <a:p>
            <a:pPr algn="ctr" eaLnBrk="0" hangingPunct="0"/>
            <a:r>
              <a:rPr lang="ru-RU" altLang="ru-RU" sz="2635" b="1" dirty="0">
                <a:solidFill>
                  <a:schemeClr val="accent5">
                    <a:lumMod val="75000"/>
                  </a:schemeClr>
                </a:solidFill>
                <a:latin typeface="Liberation Serif" pitchFamily="18" charset="0"/>
              </a:rPr>
              <a:t>Национальный проект «Жилье и городская среда»</a:t>
            </a:r>
            <a:endParaRPr lang="ru-RU" altLang="ru-RU" sz="2635" b="1" dirty="0">
              <a:solidFill>
                <a:schemeClr val="accent5">
                  <a:lumMod val="75000"/>
                </a:schemeClr>
              </a:solidFill>
              <a:latin typeface="Liberation Serif" pitchFamily="18" charset="0"/>
              <a:cs typeface="Times New Roman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1076152" y="8188947"/>
            <a:ext cx="1694271" cy="4167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108" b="1" dirty="0">
                <a:latin typeface="Liberation Serif" pitchFamily="18" charset="0"/>
                <a:cs typeface="Times New Roman" pitchFamily="18" charset="0"/>
              </a:rPr>
              <a:t>2025 год</a:t>
            </a:r>
          </a:p>
        </p:txBody>
      </p:sp>
      <p:sp>
        <p:nvSpPr>
          <p:cNvPr id="18" name="Прямоугольник 17"/>
          <p:cNvSpPr/>
          <p:nvPr/>
        </p:nvSpPr>
        <p:spPr>
          <a:xfrm>
            <a:off x="982026" y="6306422"/>
            <a:ext cx="3106164" cy="8221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581" dirty="0">
                <a:latin typeface="Liberation Serif" pitchFamily="18" charset="0"/>
              </a:rPr>
              <a:t>Комплексное благоустройство общественной территории парк в поселке Силикатном</a:t>
            </a:r>
          </a:p>
        </p:txBody>
      </p:sp>
      <p:sp>
        <p:nvSpPr>
          <p:cNvPr id="19" name="Прямоугольник 18"/>
          <p:cNvSpPr/>
          <p:nvPr/>
        </p:nvSpPr>
        <p:spPr>
          <a:xfrm>
            <a:off x="9265130" y="7247684"/>
            <a:ext cx="3294416" cy="5788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581" dirty="0">
                <a:latin typeface="Liberation Serif" pitchFamily="18" charset="0"/>
              </a:rPr>
              <a:t>Благоустройство дворовых территорий</a:t>
            </a:r>
          </a:p>
        </p:txBody>
      </p:sp>
      <p:sp>
        <p:nvSpPr>
          <p:cNvPr id="20" name="Прямоугольник 19"/>
          <p:cNvSpPr/>
          <p:nvPr/>
        </p:nvSpPr>
        <p:spPr>
          <a:xfrm>
            <a:off x="4747073" y="7435936"/>
            <a:ext cx="3482669" cy="8221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581" dirty="0">
                <a:latin typeface="Liberation Serif" pitchFamily="18" charset="0"/>
              </a:rPr>
              <a:t>Комплексное благоустройство</a:t>
            </a:r>
          </a:p>
          <a:p>
            <a:pPr algn="ctr"/>
            <a:r>
              <a:rPr lang="ru-RU" sz="1581" dirty="0">
                <a:latin typeface="Liberation Serif" pitchFamily="18" charset="0"/>
              </a:rPr>
              <a:t> общественной территории, </a:t>
            </a:r>
          </a:p>
          <a:p>
            <a:pPr algn="ctr"/>
            <a:r>
              <a:rPr lang="ru-RU" sz="1581" dirty="0">
                <a:latin typeface="Liberation Serif" pitchFamily="18" charset="0"/>
              </a:rPr>
              <a:t>парк в поселке Северный</a:t>
            </a:r>
          </a:p>
        </p:txBody>
      </p:sp>
      <p:sp>
        <p:nvSpPr>
          <p:cNvPr id="21" name="Прямоугольник 20"/>
          <p:cNvSpPr/>
          <p:nvPr/>
        </p:nvSpPr>
        <p:spPr>
          <a:xfrm>
            <a:off x="1170278" y="2070745"/>
            <a:ext cx="11389268" cy="4167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108" dirty="0">
                <a:latin typeface="Liberation Serif" pitchFamily="18" charset="0"/>
              </a:rPr>
              <a:t>Мероприятия по благоустройству дворовых и общественных территорий</a:t>
            </a:r>
          </a:p>
        </p:txBody>
      </p:sp>
      <p:pic>
        <p:nvPicPr>
          <p:cNvPr id="10242" name="Picture 2" descr="https://ku66.ru/upload/iblock/6ac/94rua6ewys930nwbgr8ws65rjg690c7d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359256" y="4894530"/>
            <a:ext cx="3012038" cy="2070776"/>
          </a:xfrm>
          <a:prstGeom prst="rect">
            <a:avLst/>
          </a:prstGeom>
          <a:noFill/>
        </p:spPr>
      </p:pic>
      <p:sp>
        <p:nvSpPr>
          <p:cNvPr id="10244" name="AutoShape 4" descr="\\192.168.195.33\Exchange\Obmen\%D0%90%D0%BB%D0%B1%D0%B0%D0%B7%D0%BE%D0%B2%D0%B0\%D0%94%D0%9E%D0%9A%D0%9B%D0%90%D0%94%D0%AB %D0%BD%D0%B0 %D1%81%D0%BB%D1%83%D1%88%D0%B0%D0%BD%D0%B8%D1%8F 2011-2025\%D0%9E%D1%82%D1%87%D0%B5%D1%82%D1%8B %D0%BD%D0%B0 %D1%81%D0%BB%D1%83%D1%88%D0%B0%D0%BD%D0%B8%D1%8F (2013-2024)\%D0%94%D0%BE%D0%BA%D0%BB%D0%B0%D0%B4 %D0%BF%D0%BE %D0%B8%D1%81%D0%BF%D0%BE%D0%BB%D0%BD%D0%B5%D0%BD%D0%B8%D1%8E %D0%B7%D0%B0 2024 %D0%B3%D0%BE%D0%B4\%D0%9D%D0%B0 %D1%81%D0%BB%D1%83%D1%88%D0%B0%D0%BD%D0%B8%D1%8F 2024\%D0%A1%D0%B8%D0%BB%D0%B8%D0%BA%D0%B0%D1%82%D0%BD%D0%B2%D0%B9 %D0%BF%D0%B0%D1%80%D0%BA.webp"/>
          <p:cNvSpPr>
            <a:spLocks noChangeAspect="1" noChangeArrowheads="1"/>
          </p:cNvSpPr>
          <p:nvPr/>
        </p:nvSpPr>
        <p:spPr bwMode="auto">
          <a:xfrm>
            <a:off x="1092926" y="-190343"/>
            <a:ext cx="401602" cy="401604"/>
          </a:xfrm>
          <a:prstGeom prst="rect">
            <a:avLst/>
          </a:prstGeom>
          <a:noFill/>
        </p:spPr>
        <p:txBody>
          <a:bodyPr vert="horz" wrap="square" lIns="120481" tIns="60240" rIns="120481" bIns="6024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246" name="Picture 6" descr="\\192.168.195.33\Exchange\Obmen\Албазова\ДОКЛАДЫ на слушания 2011-2025\Отчеты на слушания (2013-2024)\Доклад по исполнению за 2024 год\На слушания 2024\посёлок силикатный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76152" y="2635501"/>
            <a:ext cx="4800435" cy="3576795"/>
          </a:xfrm>
          <a:prstGeom prst="rect">
            <a:avLst/>
          </a:prstGeom>
          <a:noFill/>
        </p:spPr>
      </p:pic>
      <p:pic>
        <p:nvPicPr>
          <p:cNvPr id="10248" name="Picture 8" descr="\\192.168.195.33\Exchange\Obmen\Албазова\ДОКЛАДЫ на слушания 2011-2025\Отчеты на слушания (2013-2024)\Доклад по исполнению за 2024 год\На слушания 2024\Северный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088190" y="5459287"/>
            <a:ext cx="4999104" cy="1934810"/>
          </a:xfrm>
          <a:prstGeom prst="rect">
            <a:avLst/>
          </a:prstGeom>
          <a:noFill/>
        </p:spPr>
      </p:pic>
      <p:pic>
        <p:nvPicPr>
          <p:cNvPr id="10250" name="Picture 10" descr="\\192.168.195.33\Exchange\Obmen\Албазова\ДОКЛАДЫ на слушания 2011-2025\Отчеты на слушания (2013-2024)\Доклад по исполнению за 2024 год\На слушания 2024\дворовая территория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064839" y="2729628"/>
            <a:ext cx="6306454" cy="2070776"/>
          </a:xfrm>
          <a:prstGeom prst="rect">
            <a:avLst/>
          </a:prstGeom>
          <a:noFill/>
        </p:spPr>
      </p:pic>
    </p:spTree>
  </p:cSld>
  <p:clrMapOvr>
    <a:masterClrMapping/>
  </p:clrMapOvr>
  <p:transition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Прямоугольник 13"/>
          <p:cNvSpPr/>
          <p:nvPr/>
        </p:nvSpPr>
        <p:spPr>
          <a:xfrm>
            <a:off x="1025993" y="8027862"/>
            <a:ext cx="1710993" cy="73209"/>
          </a:xfrm>
          <a:prstGeom prst="rect">
            <a:avLst/>
          </a:prstGeom>
          <a:solidFill>
            <a:schemeClr val="accent2"/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113" tIns="47058" rIns="94113" bIns="47058" anchor="ctr"/>
          <a:lstStyle/>
          <a:p>
            <a:pPr algn="ctr">
              <a:defRPr/>
            </a:pPr>
            <a:endParaRPr lang="ru-RU" dirty="0"/>
          </a:p>
        </p:txBody>
      </p:sp>
      <p:sp>
        <p:nvSpPr>
          <p:cNvPr id="15" name="Прямоугольник 14"/>
          <p:cNvSpPr/>
          <p:nvPr/>
        </p:nvSpPr>
        <p:spPr>
          <a:xfrm>
            <a:off x="11086965" y="8027862"/>
            <a:ext cx="1710993" cy="73209"/>
          </a:xfrm>
          <a:prstGeom prst="rect">
            <a:avLst/>
          </a:prstGeom>
          <a:solidFill>
            <a:schemeClr val="accent2"/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113" tIns="47058" rIns="94113" bIns="47058" anchor="ctr"/>
          <a:lstStyle/>
          <a:p>
            <a:pPr algn="ctr">
              <a:defRPr/>
            </a:pPr>
            <a:endParaRPr lang="ru-RU" dirty="0"/>
          </a:p>
        </p:txBody>
      </p:sp>
      <p:sp>
        <p:nvSpPr>
          <p:cNvPr id="11272" name="Дата 5"/>
          <p:cNvSpPr txBox="1">
            <a:spLocks/>
          </p:cNvSpPr>
          <p:nvPr/>
        </p:nvSpPr>
        <p:spPr bwMode="auto">
          <a:xfrm>
            <a:off x="11086965" y="8188946"/>
            <a:ext cx="1750735" cy="5710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20467" tIns="60234" rIns="120467" bIns="60234" anchor="ctr"/>
          <a:lstStyle/>
          <a:p>
            <a:pPr algn="ctr"/>
            <a:r>
              <a:rPr lang="ru-RU" sz="2108" b="1" dirty="0">
                <a:latin typeface="Times New Roman" pitchFamily="18" charset="0"/>
                <a:cs typeface="Times New Roman" pitchFamily="18" charset="0"/>
              </a:rPr>
              <a:t>12</a:t>
            </a:r>
          </a:p>
        </p:txBody>
      </p:sp>
      <p:sp>
        <p:nvSpPr>
          <p:cNvPr id="12" name="Скругленный прямоугольник 4"/>
          <p:cNvSpPr/>
          <p:nvPr/>
        </p:nvSpPr>
        <p:spPr>
          <a:xfrm>
            <a:off x="7765871" y="817846"/>
            <a:ext cx="4839653" cy="113849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lIns="60240" rIns="60240" spcCol="1270" anchor="ctr"/>
          <a:lstStyle/>
          <a:p>
            <a:pPr algn="ctr" eaLnBrk="0" hangingPunct="0"/>
            <a:r>
              <a:rPr lang="ru-RU" altLang="ru-RU" sz="2635" b="1" dirty="0">
                <a:solidFill>
                  <a:schemeClr val="accent5">
                    <a:lumMod val="75000"/>
                  </a:schemeClr>
                </a:solidFill>
                <a:latin typeface="Liberation Serif" pitchFamily="18" charset="0"/>
              </a:rPr>
              <a:t>Национальный проект «Туризм и индустрия гостеприимства»</a:t>
            </a:r>
            <a:endParaRPr lang="ru-RU" altLang="ru-RU" sz="2635" b="1" dirty="0">
              <a:solidFill>
                <a:schemeClr val="accent5">
                  <a:lumMod val="75000"/>
                </a:schemeClr>
              </a:solidFill>
              <a:latin typeface="Liberation Serif" pitchFamily="18" charset="0"/>
              <a:cs typeface="Times New Roman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1076152" y="8188947"/>
            <a:ext cx="1694271" cy="4167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108" b="1" dirty="0">
                <a:latin typeface="Liberation Serif" pitchFamily="18" charset="0"/>
                <a:cs typeface="Times New Roman" pitchFamily="18" charset="0"/>
              </a:rPr>
              <a:t>2025 год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1640909" y="2258997"/>
            <a:ext cx="10824511" cy="4167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108" dirty="0">
                <a:latin typeface="Liberation Serif" pitchFamily="18" charset="0"/>
              </a:rPr>
              <a:t>Мероприятия по обустройству туристского центра города</a:t>
            </a:r>
          </a:p>
        </p:txBody>
      </p:sp>
      <p:pic>
        <p:nvPicPr>
          <p:cNvPr id="9" name="Рисунок 8" descr="Туристический центр за 44 миллиона рублей открыли в Каменске-Уральском  | В Каменске-Уральском открыли туристический центр стоимостью 44 миллиона рублей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23287" y="2823754"/>
            <a:ext cx="10448006" cy="51769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3" name="Дата 5"/>
          <p:cNvSpPr>
            <a:spLocks noGrp="1"/>
          </p:cNvSpPr>
          <p:nvPr>
            <p:ph type="dt" sz="half" idx="10"/>
          </p:nvPr>
        </p:nvSpPr>
        <p:spPr bwMode="auto">
          <a:xfrm>
            <a:off x="1076152" y="8188946"/>
            <a:ext cx="1562525" cy="571002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algn="ctr"/>
            <a:r>
              <a:rPr lang="ru-RU" sz="2108" b="1" dirty="0">
                <a:solidFill>
                  <a:schemeClr val="tx1"/>
                </a:solidFill>
                <a:latin typeface="Liberation Serif" pitchFamily="18" charset="0"/>
                <a:cs typeface="Times New Roman" pitchFamily="18" charset="0"/>
              </a:rPr>
              <a:t>2025 год</a:t>
            </a:r>
          </a:p>
        </p:txBody>
      </p:sp>
      <p:sp>
        <p:nvSpPr>
          <p:cNvPr id="22536" name="Дата 5"/>
          <p:cNvSpPr txBox="1">
            <a:spLocks/>
          </p:cNvSpPr>
          <p:nvPr/>
        </p:nvSpPr>
        <p:spPr bwMode="auto">
          <a:xfrm>
            <a:off x="11086965" y="8027862"/>
            <a:ext cx="1750735" cy="732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20467" tIns="60234" rIns="120467" bIns="60234" anchor="ctr"/>
          <a:lstStyle/>
          <a:p>
            <a:pPr algn="ctr"/>
            <a:r>
              <a:rPr lang="ru-RU" sz="2108" b="1" dirty="0">
                <a:latin typeface="Times New Roman" pitchFamily="18" charset="0"/>
                <a:cs typeface="Times New Roman" pitchFamily="18" charset="0"/>
              </a:rPr>
              <a:t>13</a:t>
            </a:r>
          </a:p>
        </p:txBody>
      </p:sp>
      <p:sp>
        <p:nvSpPr>
          <p:cNvPr id="12" name="Скругленный прямоугольник 4"/>
          <p:cNvSpPr/>
          <p:nvPr/>
        </p:nvSpPr>
        <p:spPr>
          <a:xfrm>
            <a:off x="7765871" y="817847"/>
            <a:ext cx="4839653" cy="876394"/>
          </a:xfrm>
          <a:prstGeom prst="rect">
            <a:avLst/>
          </a:prstGeom>
          <a:solidFill>
            <a:srgbClr val="FFFFFF"/>
          </a:solidFill>
          <a:ln>
            <a:solidFill>
              <a:schemeClr val="bg1"/>
            </a:solidFill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lIns="60240" rIns="60240" spcCol="1270" anchor="ctr"/>
          <a:lstStyle/>
          <a:p>
            <a:pPr algn="ctr" eaLnBrk="0" hangingPunct="0">
              <a:defRPr/>
            </a:pPr>
            <a:r>
              <a:rPr lang="ru-RU" sz="2635" b="1" dirty="0">
                <a:solidFill>
                  <a:schemeClr val="accent5">
                    <a:lumMod val="75000"/>
                  </a:schemeClr>
                </a:solidFill>
                <a:latin typeface="Liberation Serif" pitchFamily="18" charset="0"/>
                <a:ea typeface="PMingLiU-ExtB" pitchFamily="18" charset="-120"/>
                <a:cs typeface="Times New Roman" pitchFamily="18" charset="0"/>
              </a:rPr>
              <a:t>Общественно-значимые объекты развития города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1025993" y="8027862"/>
            <a:ext cx="1710993" cy="73209"/>
          </a:xfrm>
          <a:prstGeom prst="rect">
            <a:avLst/>
          </a:prstGeom>
          <a:solidFill>
            <a:schemeClr val="accent2"/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113" tIns="47058" rIns="94113" bIns="47058" anchor="ctr"/>
          <a:lstStyle/>
          <a:p>
            <a:pPr algn="ctr">
              <a:defRPr/>
            </a:pPr>
            <a:endParaRPr lang="ru-RU" dirty="0"/>
          </a:p>
        </p:txBody>
      </p:sp>
      <p:sp>
        <p:nvSpPr>
          <p:cNvPr id="17" name="Прямоугольник 16"/>
          <p:cNvSpPr/>
          <p:nvPr/>
        </p:nvSpPr>
        <p:spPr>
          <a:xfrm>
            <a:off x="11086965" y="8027862"/>
            <a:ext cx="1710993" cy="73209"/>
          </a:xfrm>
          <a:prstGeom prst="rect">
            <a:avLst/>
          </a:prstGeom>
          <a:solidFill>
            <a:schemeClr val="accent2"/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113" tIns="47058" rIns="94113" bIns="47058" anchor="ctr"/>
          <a:lstStyle/>
          <a:p>
            <a:pPr algn="ctr">
              <a:defRPr/>
            </a:pPr>
            <a:endParaRPr lang="ru-RU" dirty="0"/>
          </a:p>
        </p:txBody>
      </p:sp>
      <p:sp>
        <p:nvSpPr>
          <p:cNvPr id="15" name="Прямоугольник с двумя скругленными противолежащими углами 14"/>
          <p:cNvSpPr/>
          <p:nvPr/>
        </p:nvSpPr>
        <p:spPr>
          <a:xfrm>
            <a:off x="2676297" y="4141520"/>
            <a:ext cx="8847861" cy="470631"/>
          </a:xfrm>
          <a:prstGeom prst="round2Diag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845" dirty="0">
                <a:solidFill>
                  <a:schemeClr val="tx1"/>
                </a:solidFill>
                <a:latin typeface="Liberation Serif" pitchFamily="18" charset="0"/>
              </a:rPr>
              <a:t>переселение из аварийного и ветхого жилищного фонда</a:t>
            </a:r>
          </a:p>
        </p:txBody>
      </p:sp>
      <p:sp>
        <p:nvSpPr>
          <p:cNvPr id="19" name="Прямоугольник с двумя скругленными противолежащими углами 18"/>
          <p:cNvSpPr/>
          <p:nvPr/>
        </p:nvSpPr>
        <p:spPr>
          <a:xfrm>
            <a:off x="2676297" y="1882492"/>
            <a:ext cx="8847861" cy="564757"/>
          </a:xfrm>
          <a:prstGeom prst="round2Diag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845" dirty="0">
                <a:solidFill>
                  <a:schemeClr val="tx1"/>
                </a:solidFill>
                <a:latin typeface="Liberation Serif" pitchFamily="18" charset="0"/>
              </a:rPr>
              <a:t>установка памятных знаков «Каменск-Уральский - город трудовой доблести» </a:t>
            </a:r>
          </a:p>
        </p:txBody>
      </p:sp>
      <p:sp>
        <p:nvSpPr>
          <p:cNvPr id="20" name="Прямоугольник с двумя скругленными противолежащими углами 19"/>
          <p:cNvSpPr/>
          <p:nvPr/>
        </p:nvSpPr>
        <p:spPr>
          <a:xfrm>
            <a:off x="2676297" y="3200258"/>
            <a:ext cx="8847861" cy="376505"/>
          </a:xfrm>
          <a:prstGeom prst="round2Diag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845" dirty="0">
                <a:solidFill>
                  <a:schemeClr val="tx1"/>
                </a:solidFill>
                <a:latin typeface="Liberation Serif" pitchFamily="18" charset="0"/>
              </a:rPr>
              <a:t>модернизация систем коммунальной инфраструктуры</a:t>
            </a:r>
          </a:p>
        </p:txBody>
      </p:sp>
      <p:sp>
        <p:nvSpPr>
          <p:cNvPr id="21" name="Прямоугольник с двумя скругленными противолежащими углами 20"/>
          <p:cNvSpPr/>
          <p:nvPr/>
        </p:nvSpPr>
        <p:spPr>
          <a:xfrm>
            <a:off x="2676297" y="3670889"/>
            <a:ext cx="8847861" cy="376505"/>
          </a:xfrm>
          <a:prstGeom prst="round2Diag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845" dirty="0">
                <a:solidFill>
                  <a:schemeClr val="tx1"/>
                </a:solidFill>
                <a:latin typeface="Liberation Serif" pitchFamily="18" charset="0"/>
              </a:rPr>
              <a:t>ремонт автомобильных дорог общего пользования</a:t>
            </a:r>
          </a:p>
        </p:txBody>
      </p:sp>
      <p:sp>
        <p:nvSpPr>
          <p:cNvPr id="22" name="Прямоугольник с двумя скругленными противолежащими углами 21"/>
          <p:cNvSpPr/>
          <p:nvPr/>
        </p:nvSpPr>
        <p:spPr>
          <a:xfrm>
            <a:off x="2676297" y="7906568"/>
            <a:ext cx="8847861" cy="564757"/>
          </a:xfrm>
          <a:prstGeom prst="round2Diag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845" dirty="0">
              <a:solidFill>
                <a:schemeClr val="tx1"/>
              </a:solidFill>
              <a:latin typeface="Liberation Serif" pitchFamily="18" charset="0"/>
            </a:endParaRPr>
          </a:p>
          <a:p>
            <a:pPr algn="ctr"/>
            <a:r>
              <a:rPr lang="ru-RU" sz="1845" dirty="0">
                <a:solidFill>
                  <a:schemeClr val="tx1"/>
                </a:solidFill>
                <a:latin typeface="Liberation Serif" pitchFamily="18" charset="0"/>
              </a:rPr>
              <a:t>реализация проекта инициативного </a:t>
            </a:r>
            <a:r>
              <a:rPr lang="ru-RU" sz="1845" dirty="0" err="1">
                <a:solidFill>
                  <a:schemeClr val="tx1"/>
                </a:solidFill>
                <a:latin typeface="Liberation Serif" pitchFamily="18" charset="0"/>
              </a:rPr>
              <a:t>бюджетирования</a:t>
            </a:r>
            <a:r>
              <a:rPr lang="ru-RU" sz="1845" dirty="0">
                <a:solidFill>
                  <a:schemeClr val="tx1"/>
                </a:solidFill>
                <a:latin typeface="Liberation Serif" pitchFamily="18" charset="0"/>
              </a:rPr>
              <a:t>  </a:t>
            </a:r>
          </a:p>
          <a:p>
            <a:pPr algn="ctr"/>
            <a:r>
              <a:rPr lang="ru-RU" sz="1845" dirty="0">
                <a:solidFill>
                  <a:schemeClr val="tx1"/>
                </a:solidFill>
                <a:latin typeface="Liberation Serif" pitchFamily="18" charset="0"/>
              </a:rPr>
              <a:t>«Благоустройство территории»</a:t>
            </a:r>
          </a:p>
          <a:p>
            <a:pPr algn="ctr"/>
            <a:endParaRPr lang="ru-RU" sz="1845" dirty="0">
              <a:solidFill>
                <a:schemeClr val="tx1"/>
              </a:solidFill>
              <a:latin typeface="Liberation Serif" pitchFamily="18" charset="0"/>
            </a:endParaRPr>
          </a:p>
        </p:txBody>
      </p:sp>
      <p:sp>
        <p:nvSpPr>
          <p:cNvPr id="23" name="Прямоугольник с двумя скругленными противолежащими углами 22"/>
          <p:cNvSpPr/>
          <p:nvPr/>
        </p:nvSpPr>
        <p:spPr>
          <a:xfrm>
            <a:off x="2676297" y="4706277"/>
            <a:ext cx="8847861" cy="658883"/>
          </a:xfrm>
          <a:prstGeom prst="round2Diag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845" dirty="0">
                <a:solidFill>
                  <a:schemeClr val="tx1"/>
                </a:solidFill>
                <a:latin typeface="Liberation Serif" pitchFamily="18" charset="0"/>
              </a:rPr>
              <a:t>предоставление социальных выплат молодым семьям на приобретение (строительство) жилья и молодым специалистам бюджетной сферы </a:t>
            </a:r>
          </a:p>
        </p:txBody>
      </p:sp>
      <p:sp>
        <p:nvSpPr>
          <p:cNvPr id="24" name="Прямоугольник с двумя скругленными противолежащими углами 23"/>
          <p:cNvSpPr/>
          <p:nvPr/>
        </p:nvSpPr>
        <p:spPr>
          <a:xfrm>
            <a:off x="2676297" y="6024044"/>
            <a:ext cx="8847861" cy="376505"/>
          </a:xfrm>
          <a:prstGeom prst="round2Diag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845" dirty="0">
                <a:solidFill>
                  <a:schemeClr val="tx1"/>
                </a:solidFill>
                <a:latin typeface="Liberation Serif" pitchFamily="18" charset="0"/>
              </a:rPr>
              <a:t>мероприятия по приспособлению жилых помещений для инвалидов </a:t>
            </a:r>
          </a:p>
        </p:txBody>
      </p:sp>
      <p:sp>
        <p:nvSpPr>
          <p:cNvPr id="25" name="Прямоугольник с двумя скругленными противолежащими углами 24"/>
          <p:cNvSpPr/>
          <p:nvPr/>
        </p:nvSpPr>
        <p:spPr>
          <a:xfrm>
            <a:off x="2676297" y="6494675"/>
            <a:ext cx="8847861" cy="376505"/>
          </a:xfrm>
          <a:prstGeom prst="round2Diag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845" dirty="0">
                <a:solidFill>
                  <a:schemeClr val="tx1"/>
                </a:solidFill>
                <a:latin typeface="Liberation Serif" pitchFamily="18" charset="0"/>
              </a:rPr>
              <a:t>реконструкция котельной  в п. Ленинский</a:t>
            </a:r>
          </a:p>
        </p:txBody>
      </p:sp>
      <p:sp>
        <p:nvSpPr>
          <p:cNvPr id="26" name="Прямоугольник с двумя скругленными противолежащими углами 25"/>
          <p:cNvSpPr/>
          <p:nvPr/>
        </p:nvSpPr>
        <p:spPr>
          <a:xfrm>
            <a:off x="2676297" y="5459287"/>
            <a:ext cx="8847861" cy="470631"/>
          </a:xfrm>
          <a:prstGeom prst="round2Diag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845" dirty="0">
                <a:solidFill>
                  <a:schemeClr val="tx1"/>
                </a:solidFill>
                <a:latin typeface="Liberation Serif" pitchFamily="18" charset="0"/>
              </a:rPr>
              <a:t>ремонты зданий «Детский культурный центр», ДК «Юность», ДК «Современник»</a:t>
            </a:r>
          </a:p>
        </p:txBody>
      </p:sp>
      <p:sp>
        <p:nvSpPr>
          <p:cNvPr id="30" name="Прямоугольник с двумя скругленными противолежащими углами 29"/>
          <p:cNvSpPr/>
          <p:nvPr/>
        </p:nvSpPr>
        <p:spPr>
          <a:xfrm>
            <a:off x="2676297" y="2541375"/>
            <a:ext cx="8847861" cy="564757"/>
          </a:xfrm>
          <a:prstGeom prst="round2Diag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845" dirty="0">
                <a:solidFill>
                  <a:schemeClr val="tx1"/>
                </a:solidFill>
                <a:latin typeface="Liberation Serif" pitchFamily="18" charset="0"/>
              </a:rPr>
              <a:t> продолжение строительства водовода от водозаборных сооружений на Нижнее - </a:t>
            </a:r>
            <a:r>
              <a:rPr lang="ru-RU" sz="1845" dirty="0" err="1">
                <a:solidFill>
                  <a:schemeClr val="tx1"/>
                </a:solidFill>
                <a:latin typeface="Liberation Serif" pitchFamily="18" charset="0"/>
              </a:rPr>
              <a:t>Сысертском</a:t>
            </a:r>
            <a:r>
              <a:rPr lang="ru-RU" sz="1845" dirty="0">
                <a:solidFill>
                  <a:schemeClr val="tx1"/>
                </a:solidFill>
                <a:latin typeface="Liberation Serif" pitchFamily="18" charset="0"/>
              </a:rPr>
              <a:t> водохранилище </a:t>
            </a:r>
          </a:p>
        </p:txBody>
      </p:sp>
      <p:sp>
        <p:nvSpPr>
          <p:cNvPr id="29" name="Прямоугольник с двумя скругленными противолежащими углами 28"/>
          <p:cNvSpPr/>
          <p:nvPr/>
        </p:nvSpPr>
        <p:spPr>
          <a:xfrm>
            <a:off x="2676297" y="7435936"/>
            <a:ext cx="8847861" cy="376505"/>
          </a:xfrm>
          <a:prstGeom prst="round2Diag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845" dirty="0">
                <a:solidFill>
                  <a:schemeClr val="tx1"/>
                </a:solidFill>
                <a:latin typeface="Liberation Serif" pitchFamily="18" charset="0"/>
              </a:rPr>
              <a:t>начало работ по строительству Легкоатлетического манежа</a:t>
            </a:r>
          </a:p>
        </p:txBody>
      </p:sp>
      <p:sp>
        <p:nvSpPr>
          <p:cNvPr id="31" name="Прямоугольник с двумя скругленными противолежащими углами 30"/>
          <p:cNvSpPr/>
          <p:nvPr/>
        </p:nvSpPr>
        <p:spPr>
          <a:xfrm>
            <a:off x="2676297" y="6965306"/>
            <a:ext cx="8847861" cy="376505"/>
          </a:xfrm>
          <a:prstGeom prst="round2Diag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845" dirty="0">
                <a:solidFill>
                  <a:schemeClr val="tx1"/>
                </a:solidFill>
                <a:latin typeface="Liberation Serif" pitchFamily="18" charset="0"/>
              </a:rPr>
              <a:t>продолжение работ  по устройству </a:t>
            </a:r>
            <a:r>
              <a:rPr lang="ru-RU" sz="1845" dirty="0" err="1">
                <a:solidFill>
                  <a:schemeClr val="tx1"/>
                </a:solidFill>
                <a:latin typeface="Liberation Serif" pitchFamily="18" charset="0"/>
              </a:rPr>
              <a:t>картинговой</a:t>
            </a:r>
            <a:r>
              <a:rPr lang="ru-RU" sz="1845" dirty="0">
                <a:solidFill>
                  <a:schemeClr val="tx1"/>
                </a:solidFill>
                <a:latin typeface="Liberation Serif" pitchFamily="18" charset="0"/>
              </a:rPr>
              <a:t> трассы</a:t>
            </a:r>
          </a:p>
        </p:txBody>
      </p:sp>
    </p:spTree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Прямоугольник 13"/>
          <p:cNvSpPr/>
          <p:nvPr/>
        </p:nvSpPr>
        <p:spPr>
          <a:xfrm>
            <a:off x="1025993" y="8027862"/>
            <a:ext cx="1710993" cy="73209"/>
          </a:xfrm>
          <a:prstGeom prst="rect">
            <a:avLst/>
          </a:prstGeom>
          <a:solidFill>
            <a:schemeClr val="accent2"/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113" tIns="47058" rIns="94113" bIns="47058" anchor="ctr"/>
          <a:lstStyle/>
          <a:p>
            <a:pPr algn="ctr">
              <a:defRPr/>
            </a:pPr>
            <a:endParaRPr lang="ru-RU" dirty="0"/>
          </a:p>
        </p:txBody>
      </p:sp>
      <p:sp>
        <p:nvSpPr>
          <p:cNvPr id="15" name="Прямоугольник 14"/>
          <p:cNvSpPr/>
          <p:nvPr/>
        </p:nvSpPr>
        <p:spPr>
          <a:xfrm>
            <a:off x="11086965" y="8027862"/>
            <a:ext cx="1710993" cy="73209"/>
          </a:xfrm>
          <a:prstGeom prst="rect">
            <a:avLst/>
          </a:prstGeom>
          <a:solidFill>
            <a:schemeClr val="accent2"/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113" tIns="47058" rIns="94113" bIns="47058" anchor="ctr"/>
          <a:lstStyle/>
          <a:p>
            <a:pPr algn="ctr">
              <a:defRPr/>
            </a:pPr>
            <a:endParaRPr lang="ru-RU" dirty="0"/>
          </a:p>
        </p:txBody>
      </p:sp>
      <p:sp>
        <p:nvSpPr>
          <p:cNvPr id="11272" name="Дата 5"/>
          <p:cNvSpPr txBox="1">
            <a:spLocks/>
          </p:cNvSpPr>
          <p:nvPr/>
        </p:nvSpPr>
        <p:spPr bwMode="auto">
          <a:xfrm>
            <a:off x="11086965" y="8188946"/>
            <a:ext cx="1750735" cy="5710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20467" tIns="60234" rIns="120467" bIns="60234" anchor="ctr"/>
          <a:lstStyle/>
          <a:p>
            <a:pPr algn="ctr"/>
            <a:r>
              <a:rPr lang="ru-RU" sz="2108" b="1" dirty="0">
                <a:latin typeface="Times New Roman" pitchFamily="18" charset="0"/>
                <a:cs typeface="Times New Roman" pitchFamily="18" charset="0"/>
              </a:rPr>
              <a:t>14</a:t>
            </a:r>
          </a:p>
        </p:txBody>
      </p:sp>
      <p:graphicFrame>
        <p:nvGraphicFramePr>
          <p:cNvPr id="9" name="Group 31"/>
          <p:cNvGraphicFramePr>
            <a:graphicFrameLocks noGrp="1"/>
          </p:cNvGraphicFramePr>
          <p:nvPr/>
        </p:nvGraphicFramePr>
        <p:xfrm>
          <a:off x="1358532" y="2810235"/>
          <a:ext cx="11201016" cy="3630485"/>
        </p:xfrm>
        <a:graphic>
          <a:graphicData uri="http://schemas.openxmlformats.org/drawingml/2006/table">
            <a:tbl>
              <a:tblPr>
                <a:tableStyleId>{BC89EF96-8CEA-46FF-86C4-4CE0E7609802}</a:tableStyleId>
              </a:tblPr>
              <a:tblGrid>
                <a:gridCol w="122363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96533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01203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148582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100" b="1" u="none" strike="noStrike" cap="none" normalizeH="0" baseline="0" dirty="0">
                        <a:ln>
                          <a:noFill/>
                        </a:ln>
                        <a:effectLst/>
                        <a:latin typeface="Liberation Serif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100" b="1" u="none" strike="noStrike" cap="none" normalizeH="0" baseline="0" dirty="0">
                          <a:ln>
                            <a:noFill/>
                          </a:ln>
                          <a:effectLst/>
                          <a:latin typeface="Liberation Serif" pitchFamily="18" charset="0"/>
                        </a:rPr>
                        <a:t>№ </a:t>
                      </a:r>
                      <a:r>
                        <a:rPr kumimoji="0" lang="ru-RU" altLang="ru-RU" sz="2100" b="1" u="none" strike="noStrike" cap="none" normalizeH="0" baseline="0" dirty="0" err="1">
                          <a:ln>
                            <a:noFill/>
                          </a:ln>
                          <a:effectLst/>
                          <a:latin typeface="Liberation Serif" pitchFamily="18" charset="0"/>
                        </a:rPr>
                        <a:t>п</a:t>
                      </a:r>
                      <a:r>
                        <a:rPr kumimoji="0" lang="ru-RU" altLang="ru-RU" sz="2100" b="1" u="none" strike="noStrike" cap="none" normalizeH="0" baseline="0" dirty="0">
                          <a:ln>
                            <a:noFill/>
                          </a:ln>
                          <a:effectLst/>
                          <a:latin typeface="Liberation Serif" pitchFamily="18" charset="0"/>
                        </a:rPr>
                        <a:t>/</a:t>
                      </a:r>
                      <a:r>
                        <a:rPr kumimoji="0" lang="ru-RU" altLang="ru-RU" sz="2100" b="1" u="none" strike="noStrike" cap="none" normalizeH="0" baseline="0" dirty="0" err="1">
                          <a:ln>
                            <a:noFill/>
                          </a:ln>
                          <a:effectLst/>
                          <a:latin typeface="Liberation Serif" pitchFamily="18" charset="0"/>
                        </a:rPr>
                        <a:t>п</a:t>
                      </a:r>
                      <a:endParaRPr kumimoji="0" lang="ru-RU" altLang="ru-RU" sz="21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iberation Serif" pitchFamily="18" charset="0"/>
                      </a:endParaRPr>
                    </a:p>
                  </a:txBody>
                  <a:tcPr marL="120481" marR="120481" marT="60240" marB="60240" horzOverflow="overflow"/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100" b="1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iberation Serif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100" b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iberation Serif" pitchFamily="18" charset="0"/>
                        </a:rPr>
                        <a:t>Наименование</a:t>
                      </a:r>
                      <a:endParaRPr kumimoji="0" lang="ru-RU" altLang="ru-RU" sz="21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iberation Serif" pitchFamily="18" charset="0"/>
                      </a:endParaRPr>
                    </a:p>
                  </a:txBody>
                  <a:tcPr marL="120481" marR="120481" marT="60240" marB="60240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100" b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iberation Serif" pitchFamily="18" charset="0"/>
                        </a:rPr>
                        <a:t>Исполнение в 2024 году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100" b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iberation Serif" pitchFamily="18" charset="0"/>
                        </a:rPr>
                        <a:t>млн. руб.</a:t>
                      </a:r>
                      <a:endParaRPr kumimoji="0" lang="ru-RU" altLang="ru-RU" sz="21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iberation Serif" pitchFamily="18" charset="0"/>
                      </a:endParaRPr>
                    </a:p>
                  </a:txBody>
                  <a:tcPr marL="120481" marR="120481" marT="60240" marB="60240" horzOverflow="overflow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27301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100" b="1" u="none" strike="noStrike" cap="none" normalizeH="0" baseline="0" dirty="0">
                          <a:ln>
                            <a:noFill/>
                          </a:ln>
                          <a:effectLst/>
                          <a:latin typeface="Liberation Serif" pitchFamily="18" charset="0"/>
                        </a:rPr>
                        <a:t>1</a:t>
                      </a:r>
                      <a:endParaRPr kumimoji="0" lang="ru-RU" altLang="ru-RU" sz="21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iberation Serif" pitchFamily="18" charset="0"/>
                      </a:endParaRPr>
                    </a:p>
                  </a:txBody>
                  <a:tcPr marL="120481" marR="120481" marT="60240" marB="60240" horzOverflow="overflow"/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100" b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iberation Serif" pitchFamily="18" charset="0"/>
                        </a:rPr>
                        <a:t>ДОХОДЫ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1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iberation Serif" pitchFamily="18" charset="0"/>
                      </a:endParaRPr>
                    </a:p>
                  </a:txBody>
                  <a:tcPr marL="120481" marR="120481" marT="60240" marB="60240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100" b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iberation Serif" pitchFamily="18" charset="0"/>
                        </a:rPr>
                        <a:t>10 722,9</a:t>
                      </a:r>
                      <a:endParaRPr kumimoji="0" lang="ru-RU" altLang="ru-RU" sz="21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iberation Serif" pitchFamily="18" charset="0"/>
                      </a:endParaRPr>
                    </a:p>
                  </a:txBody>
                  <a:tcPr marL="120481" marR="120481" marT="60240" marB="60240" horzOverflow="overflow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27301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100" b="1" u="none" strike="noStrike" cap="none" normalizeH="0" baseline="0" dirty="0">
                          <a:ln>
                            <a:noFill/>
                          </a:ln>
                          <a:effectLst/>
                          <a:latin typeface="Liberation Serif" pitchFamily="18" charset="0"/>
                        </a:rPr>
                        <a:t>2</a:t>
                      </a:r>
                      <a:endParaRPr kumimoji="0" lang="ru-RU" altLang="ru-RU" sz="21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iberation Serif" pitchFamily="18" charset="0"/>
                      </a:endParaRPr>
                    </a:p>
                  </a:txBody>
                  <a:tcPr marL="120481" marR="120481" marT="60240" marB="60240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100" b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iberation Serif" pitchFamily="18" charset="0"/>
                        </a:rPr>
                        <a:t>РАСХОДЫ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1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iberation Serif" pitchFamily="18" charset="0"/>
                      </a:endParaRPr>
                    </a:p>
                  </a:txBody>
                  <a:tcPr marL="120481" marR="120481" marT="60240" marB="60240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100" b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iberation Serif" pitchFamily="18" charset="0"/>
                        </a:rPr>
                        <a:t>10 426,8</a:t>
                      </a:r>
                      <a:endParaRPr kumimoji="0" lang="ru-RU" altLang="ru-RU" sz="21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iberation Serif" pitchFamily="18" charset="0"/>
                      </a:endParaRPr>
                    </a:p>
                  </a:txBody>
                  <a:tcPr marL="120481" marR="120481" marT="60240" marB="60240" horzOverflow="overflow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27301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100" b="1" u="none" strike="noStrike" cap="none" normalizeH="0" baseline="0" dirty="0">
                          <a:ln>
                            <a:noFill/>
                          </a:ln>
                          <a:effectLst/>
                          <a:latin typeface="Liberation Serif" pitchFamily="18" charset="0"/>
                        </a:rPr>
                        <a:t>3</a:t>
                      </a:r>
                      <a:endParaRPr kumimoji="0" lang="ru-RU" altLang="ru-RU" sz="21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iberation Serif" pitchFamily="18" charset="0"/>
                      </a:endParaRPr>
                    </a:p>
                  </a:txBody>
                  <a:tcPr marL="120481" marR="120481" marT="60240" marB="60240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100" b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iberation Serif" pitchFamily="18" charset="0"/>
                        </a:rPr>
                        <a:t>Дефицит (-)/ </a:t>
                      </a:r>
                      <a:r>
                        <a:rPr kumimoji="0" lang="ru-RU" altLang="ru-RU" sz="2100" b="1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iberation Serif" pitchFamily="18" charset="0"/>
                        </a:rPr>
                        <a:t>Профицит</a:t>
                      </a:r>
                      <a:r>
                        <a:rPr kumimoji="0" lang="ru-RU" altLang="ru-RU" sz="2100" b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iberation Serif" pitchFamily="18" charset="0"/>
                        </a:rPr>
                        <a:t> (+)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1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Liberation Serif" pitchFamily="18" charset="0"/>
                      </a:endParaRPr>
                    </a:p>
                  </a:txBody>
                  <a:tcPr marL="120481" marR="120481" marT="60240" marB="60240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Liberation Serif" pitchFamily="18" charset="0"/>
                        </a:rPr>
                        <a:t>+296,1</a:t>
                      </a:r>
                    </a:p>
                  </a:txBody>
                  <a:tcPr marL="120481" marR="120481" marT="60240" marB="60240" horzOverflow="overflow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12" name="Скругленный прямоугольник 4"/>
          <p:cNvSpPr/>
          <p:nvPr/>
        </p:nvSpPr>
        <p:spPr>
          <a:xfrm>
            <a:off x="7765871" y="817846"/>
            <a:ext cx="4839653" cy="113849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lIns="60240" rIns="60240" spcCol="1270" anchor="ctr"/>
          <a:lstStyle/>
          <a:p>
            <a:pPr algn="ctr" eaLnBrk="0" hangingPunct="0"/>
            <a:r>
              <a:rPr lang="ru-RU" altLang="ru-RU" sz="2635" b="1" dirty="0">
                <a:solidFill>
                  <a:schemeClr val="accent5">
                    <a:lumMod val="75000"/>
                  </a:schemeClr>
                </a:solidFill>
                <a:latin typeface="Liberation Serif" pitchFamily="18" charset="0"/>
              </a:rPr>
              <a:t>Основные параметры исполнения бюджета</a:t>
            </a:r>
            <a:endParaRPr lang="ru-RU" altLang="ru-RU" sz="2635" b="1" dirty="0">
              <a:solidFill>
                <a:schemeClr val="accent5">
                  <a:lumMod val="75000"/>
                </a:schemeClr>
              </a:solidFill>
              <a:latin typeface="Liberation Serif" pitchFamily="18" charset="0"/>
              <a:cs typeface="Times New Roman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1076152" y="8188947"/>
            <a:ext cx="1694271" cy="4167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108" b="1" dirty="0">
                <a:latin typeface="Liberation Serif" pitchFamily="18" charset="0"/>
                <a:cs typeface="Times New Roman" pitchFamily="18" charset="0"/>
              </a:rPr>
              <a:t>2025 год</a:t>
            </a:r>
          </a:p>
        </p:txBody>
      </p:sp>
    </p:spTree>
  </p:cSld>
  <p:clrMapOvr>
    <a:masterClrMapping/>
  </p:clrMapOvr>
  <p:transition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Прямоугольник 13"/>
          <p:cNvSpPr/>
          <p:nvPr/>
        </p:nvSpPr>
        <p:spPr>
          <a:xfrm>
            <a:off x="1025993" y="8027862"/>
            <a:ext cx="1710993" cy="73209"/>
          </a:xfrm>
          <a:prstGeom prst="rect">
            <a:avLst/>
          </a:prstGeom>
          <a:solidFill>
            <a:schemeClr val="accent2"/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113" tIns="47058" rIns="94113" bIns="47058" anchor="ctr"/>
          <a:lstStyle/>
          <a:p>
            <a:pPr algn="ctr">
              <a:defRPr/>
            </a:pPr>
            <a:endParaRPr lang="ru-RU" dirty="0"/>
          </a:p>
        </p:txBody>
      </p:sp>
      <p:sp>
        <p:nvSpPr>
          <p:cNvPr id="15" name="Прямоугольник 14"/>
          <p:cNvSpPr/>
          <p:nvPr/>
        </p:nvSpPr>
        <p:spPr>
          <a:xfrm>
            <a:off x="11086965" y="8027862"/>
            <a:ext cx="1710993" cy="73209"/>
          </a:xfrm>
          <a:prstGeom prst="rect">
            <a:avLst/>
          </a:prstGeom>
          <a:solidFill>
            <a:schemeClr val="accent2"/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4113" tIns="47058" rIns="94113" bIns="47058" anchor="ctr"/>
          <a:lstStyle/>
          <a:p>
            <a:pPr algn="ctr">
              <a:defRPr/>
            </a:pPr>
            <a:endParaRPr lang="ru-RU" dirty="0"/>
          </a:p>
        </p:txBody>
      </p:sp>
      <p:sp>
        <p:nvSpPr>
          <p:cNvPr id="11272" name="Дата 5"/>
          <p:cNvSpPr txBox="1">
            <a:spLocks/>
          </p:cNvSpPr>
          <p:nvPr/>
        </p:nvSpPr>
        <p:spPr bwMode="auto">
          <a:xfrm>
            <a:off x="11086965" y="8188946"/>
            <a:ext cx="1750735" cy="5710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20467" tIns="60234" rIns="120467" bIns="60234" anchor="ctr"/>
          <a:lstStyle/>
          <a:p>
            <a:pPr algn="ctr"/>
            <a:r>
              <a:rPr lang="ru-RU" sz="2108" b="1" dirty="0">
                <a:latin typeface="Times New Roman" pitchFamily="18" charset="0"/>
                <a:cs typeface="Times New Roman" pitchFamily="18" charset="0"/>
              </a:rPr>
              <a:t>15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1076152" y="8188947"/>
            <a:ext cx="1694271" cy="4167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108" b="1" dirty="0">
                <a:latin typeface="Liberation Serif" pitchFamily="18" charset="0"/>
                <a:cs typeface="Times New Roman" pitchFamily="18" charset="0"/>
              </a:rPr>
              <a:t>2025 год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887942" y="3953268"/>
            <a:ext cx="12048067" cy="6600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3689" b="1" dirty="0">
                <a:latin typeface="Liberation Serif" pitchFamily="18" charset="0"/>
                <a:cs typeface="Courier New" pitchFamily="49" charset="0"/>
              </a:rPr>
              <a:t>БЛАГОДАРЮ ЗА ВНИМАНИЕ!</a:t>
            </a:r>
          </a:p>
        </p:txBody>
      </p:sp>
    </p:spTree>
  </p:cSld>
  <p:clrMapOvr>
    <a:masterClrMapping/>
  </p:clrMapOvr>
  <p:transition/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Городская">
  <a:themeElements>
    <a:clrScheme name="Обычная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Городская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Городская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7448</TotalTime>
  <Words>1066</Words>
  <Application>Microsoft Office PowerPoint</Application>
  <PresentationFormat>Произвольный</PresentationFormat>
  <Paragraphs>246</Paragraphs>
  <Slides>15</Slides>
  <Notes>14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9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25" baseType="lpstr">
      <vt:lpstr>微软雅黑</vt:lpstr>
      <vt:lpstr>Arial</vt:lpstr>
      <vt:lpstr>Calibri</vt:lpstr>
      <vt:lpstr>Georgia</vt:lpstr>
      <vt:lpstr>Liberation Serif</vt:lpstr>
      <vt:lpstr>Times New Roman</vt:lpstr>
      <vt:lpstr>Trebuchet MS</vt:lpstr>
      <vt:lpstr>Wingdings</vt:lpstr>
      <vt:lpstr>Wingdings 2</vt:lpstr>
      <vt:lpstr>Городская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Finupravlenie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Оценка расходных полномочий бюджета</dc:title>
  <dc:creator>K518_1</dc:creator>
  <cp:lastModifiedBy>Andrey</cp:lastModifiedBy>
  <cp:revision>768</cp:revision>
  <dcterms:created xsi:type="dcterms:W3CDTF">2010-11-24T06:58:52Z</dcterms:created>
  <dcterms:modified xsi:type="dcterms:W3CDTF">2025-04-03T07:28:44Z</dcterms:modified>
</cp:coreProperties>
</file>