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75" r:id="rId21"/>
    <p:sldId id="276" r:id="rId22"/>
    <p:sldId id="278" r:id="rId23"/>
    <p:sldId id="279" r:id="rId24"/>
    <p:sldId id="280" r:id="rId25"/>
    <p:sldId id="282" r:id="rId26"/>
    <p:sldId id="281" r:id="rId27"/>
  </p:sldIdLst>
  <p:sldSz cx="13825538" cy="9217025"/>
  <p:notesSz cx="6858000" cy="91440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84" y="504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25D46-53EE-463D-99E2-0D1DB0E1F231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864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331F0-86B7-4B36-85B7-7CDA7DF1DADD}" type="datetimeFigureOut">
              <a:rPr lang="ru-RU" smtClean="0"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1" y="288032"/>
            <a:ext cx="4896544" cy="5581861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0506" y="5256584"/>
            <a:ext cx="13321480" cy="3561995"/>
          </a:xfrm>
        </p:spPr>
        <p:txBody>
          <a:bodyPr>
            <a:noAutofit/>
          </a:bodyPr>
          <a:lstStyle/>
          <a:p>
            <a:endParaRPr lang="ru-RU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Коллектив МАУ «Санаторий «Каменская здравница» представляет на награждение медалью </a:t>
            </a:r>
          </a:p>
          <a:p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«За заслуги перед городом» </a:t>
            </a:r>
          </a:p>
          <a:p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директора – главного врача </a:t>
            </a:r>
            <a:r>
              <a:rPr lang="ru-RU" sz="36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Криницыну</a:t>
            </a:r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Людмилу Анатольевну</a:t>
            </a:r>
          </a:p>
        </p:txBody>
      </p:sp>
    </p:spTree>
    <p:extLst>
      <p:ext uri="{BB962C8B-B14F-4D97-AF65-F5344CB8AC3E}">
        <p14:creationId xmlns:p14="http://schemas.microsoft.com/office/powerpoint/2010/main" val="222210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990" y="237296"/>
            <a:ext cx="11550427" cy="869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19" y="565231"/>
            <a:ext cx="11164374" cy="800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97" y="360362"/>
            <a:ext cx="12089133" cy="842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06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21" y="268540"/>
            <a:ext cx="11966082" cy="866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02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1" y="384702"/>
            <a:ext cx="10847811" cy="840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0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1" y="1648142"/>
            <a:ext cx="12471999" cy="605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49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57" y="1512168"/>
            <a:ext cx="12900276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55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13" y="1584176"/>
            <a:ext cx="12900276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18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73" y="1584176"/>
            <a:ext cx="12471999" cy="605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53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24" y="1440160"/>
            <a:ext cx="12768557" cy="620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3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13" y="396764"/>
            <a:ext cx="11809312" cy="853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7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73" y="504056"/>
            <a:ext cx="12576035" cy="824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71" y="1404155"/>
            <a:ext cx="1319683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75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432" y="720080"/>
            <a:ext cx="5832649" cy="777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9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425" y="432047"/>
            <a:ext cx="6264696" cy="83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46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449" y="528058"/>
            <a:ext cx="6120680" cy="816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9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433" y="720079"/>
            <a:ext cx="6130177" cy="770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46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320" y="504054"/>
            <a:ext cx="3989019" cy="820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3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723" y="724139"/>
            <a:ext cx="9924598" cy="770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72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29" y="619060"/>
            <a:ext cx="11932296" cy="794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52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29" y="619060"/>
            <a:ext cx="11932296" cy="794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0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1" y="504056"/>
            <a:ext cx="12364614" cy="823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65" y="403036"/>
            <a:ext cx="12688853" cy="845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9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1" y="288032"/>
            <a:ext cx="4896544" cy="5581861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0506" y="5040560"/>
            <a:ext cx="13321480" cy="3561995"/>
          </a:xfrm>
        </p:spPr>
        <p:txBody>
          <a:bodyPr>
            <a:noAutofit/>
          </a:bodyPr>
          <a:lstStyle/>
          <a:p>
            <a:endParaRPr lang="ru-RU" sz="4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Коллектив МАУ «Санаторий «Каменская здравница» ходатайствует о награждении медалью </a:t>
            </a:r>
          </a:p>
          <a:p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«За заслуги перед городом» </a:t>
            </a:r>
          </a:p>
          <a:p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директора – главного врача </a:t>
            </a:r>
            <a:r>
              <a:rPr lang="ru-RU" sz="36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Криницыной</a:t>
            </a:r>
            <a:r>
              <a:rPr lang="ru-RU" sz="36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Людмилы Анатольевны</a:t>
            </a:r>
          </a:p>
        </p:txBody>
      </p:sp>
    </p:spTree>
    <p:extLst>
      <p:ext uri="{BB962C8B-B14F-4D97-AF65-F5344CB8AC3E}">
        <p14:creationId xmlns:p14="http://schemas.microsoft.com/office/powerpoint/2010/main" val="350902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3822491" cy="92170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76265" y="2237472"/>
            <a:ext cx="9217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БЛАГОДАРЮ </a:t>
            </a:r>
            <a:r>
              <a:rPr lang="en-US" sz="7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ru-RU" sz="7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ЗА ВНИМАНИЕ!</a:t>
            </a:r>
            <a:endParaRPr lang="ru-RU" sz="72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16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80</Words>
  <Application>Microsoft Office PowerPoint</Application>
  <PresentationFormat>Произвольный</PresentationFormat>
  <Paragraphs>35</Paragraphs>
  <Slides>26</Slides>
  <Notes>26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josanu_25</cp:lastModifiedBy>
  <cp:revision>24</cp:revision>
  <dcterms:created xsi:type="dcterms:W3CDTF">2019-05-20T09:30:16Z</dcterms:created>
  <dcterms:modified xsi:type="dcterms:W3CDTF">2024-06-19T08:31:45Z</dcterms:modified>
</cp:coreProperties>
</file>