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6" r:id="rId13"/>
    <p:sldId id="257" r:id="rId14"/>
    <p:sldId id="258" r:id="rId15"/>
    <p:sldId id="270" r:id="rId16"/>
  </p:sldIdLst>
  <p:sldSz cx="16256000" cy="9144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84" y="456"/>
      </p:cViewPr>
      <p:guideLst>
        <p:guide orient="horz" pos="2880"/>
        <p:guide pos="5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E2164C-AF4F-46C5-8E1E-0319CE8A7E8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C8E4BF-457F-4F83-A458-FEED90B93122}">
      <dgm:prSet phldrT="[Текст]" custT="1"/>
      <dgm:spPr/>
      <dgm:t>
        <a:bodyPr/>
        <a:lstStyle/>
        <a:p>
          <a:r>
            <a:rPr lang="ru-RU" sz="2000"/>
            <a:t>С 1988г. по 1995 г.- старший мастер на Синарском трубном заводе  </a:t>
          </a:r>
        </a:p>
      </dgm:t>
    </dgm:pt>
    <dgm:pt modelId="{5AAD7768-0A1A-4879-B85C-A0840AD59AAA}" type="parTrans" cxnId="{E13EBF9D-B1EE-416B-B2F7-99F18BB424E0}">
      <dgm:prSet/>
      <dgm:spPr/>
      <dgm:t>
        <a:bodyPr/>
        <a:lstStyle/>
        <a:p>
          <a:endParaRPr lang="ru-RU"/>
        </a:p>
      </dgm:t>
    </dgm:pt>
    <dgm:pt modelId="{BBFEC9D5-F58F-4D52-80D6-799805278BFC}" type="sibTrans" cxnId="{E13EBF9D-B1EE-416B-B2F7-99F18BB424E0}">
      <dgm:prSet/>
      <dgm:spPr/>
      <dgm:t>
        <a:bodyPr/>
        <a:lstStyle/>
        <a:p>
          <a:endParaRPr lang="ru-RU"/>
        </a:p>
      </dgm:t>
    </dgm:pt>
    <dgm:pt modelId="{FE7D79FE-E6CF-4E7B-82B0-667C471ECB1B}">
      <dgm:prSet phldrT="[Текст]" custT="1"/>
      <dgm:spPr/>
      <dgm:t>
        <a:bodyPr/>
        <a:lstStyle/>
        <a:p>
          <a:r>
            <a:rPr lang="ru-RU" sz="2000" dirty="0"/>
            <a:t>С 2003года по 2008 год Заместитель директора по производству в АО "Водоканал КУ"</a:t>
          </a:r>
        </a:p>
      </dgm:t>
    </dgm:pt>
    <dgm:pt modelId="{A01DE95F-BB46-40B7-8647-317A1C7911AC}" type="parTrans" cxnId="{413814CD-A298-448A-A16A-35E38332CB92}">
      <dgm:prSet/>
      <dgm:spPr/>
      <dgm:t>
        <a:bodyPr/>
        <a:lstStyle/>
        <a:p>
          <a:endParaRPr lang="ru-RU"/>
        </a:p>
      </dgm:t>
    </dgm:pt>
    <dgm:pt modelId="{C0CEFACA-1E42-4D5D-ACBD-52E4664F108B}" type="sibTrans" cxnId="{413814CD-A298-448A-A16A-35E38332CB92}">
      <dgm:prSet/>
      <dgm:spPr/>
      <dgm:t>
        <a:bodyPr/>
        <a:lstStyle/>
        <a:p>
          <a:endParaRPr lang="ru-RU"/>
        </a:p>
      </dgm:t>
    </dgm:pt>
    <dgm:pt modelId="{225AB395-4DC7-40E1-806A-8792F2ADD3DE}">
      <dgm:prSet phldrT="[Текст]"/>
      <dgm:spPr/>
      <dgm:t>
        <a:bodyPr/>
        <a:lstStyle/>
        <a:p>
          <a:r>
            <a:rPr lang="ru-RU" dirty="0"/>
            <a:t>С 2008 года по 2014 год возглавлял  Общество с </a:t>
          </a:r>
          <a:r>
            <a:rPr lang="ru-RU" dirty="0" err="1"/>
            <a:t>ограниченнорй</a:t>
          </a:r>
          <a:r>
            <a:rPr lang="ru-RU" dirty="0"/>
            <a:t> ответственностью "Управляющая компания "Дирекция единого заказчика"</a:t>
          </a:r>
        </a:p>
      </dgm:t>
    </dgm:pt>
    <dgm:pt modelId="{1F30DF32-073E-40AF-AD7A-7A8DEF3F8468}" type="parTrans" cxnId="{AC9ABA32-E427-4BDD-B619-370A6331D805}">
      <dgm:prSet/>
      <dgm:spPr/>
      <dgm:t>
        <a:bodyPr/>
        <a:lstStyle/>
        <a:p>
          <a:endParaRPr lang="ru-RU"/>
        </a:p>
      </dgm:t>
    </dgm:pt>
    <dgm:pt modelId="{E1AFFE6B-9572-4D53-A657-82B2F2B2D977}" type="sibTrans" cxnId="{AC9ABA32-E427-4BDD-B619-370A6331D805}">
      <dgm:prSet/>
      <dgm:spPr/>
      <dgm:t>
        <a:bodyPr/>
        <a:lstStyle/>
        <a:p>
          <a:endParaRPr lang="ru-RU"/>
        </a:p>
      </dgm:t>
    </dgm:pt>
    <dgm:pt modelId="{19434368-6852-4AD4-A1DD-932C5E19DB6E}">
      <dgm:prSet custT="1"/>
      <dgm:spPr/>
      <dgm:t>
        <a:bodyPr/>
        <a:lstStyle/>
        <a:p>
          <a:r>
            <a:rPr lang="ru-RU" sz="1800"/>
            <a:t>С 1997г. по 2003 г. Заместитель директора по </a:t>
          </a:r>
          <a:r>
            <a:rPr lang="ru-RU" sz="1800" b="0"/>
            <a:t>коммерческим</a:t>
          </a:r>
          <a:r>
            <a:rPr lang="ru-RU" sz="1800"/>
            <a:t> вопросам АО "Водоканал "</a:t>
          </a:r>
        </a:p>
      </dgm:t>
    </dgm:pt>
    <dgm:pt modelId="{BF1E886C-8AC0-4D7B-8E01-296D88515FF6}" type="parTrans" cxnId="{D154898C-C384-43DB-8B37-370919BA8850}">
      <dgm:prSet/>
      <dgm:spPr/>
      <dgm:t>
        <a:bodyPr/>
        <a:lstStyle/>
        <a:p>
          <a:endParaRPr lang="ru-RU"/>
        </a:p>
      </dgm:t>
    </dgm:pt>
    <dgm:pt modelId="{1F35426B-4CE0-4CFF-B784-DAE64079A34E}" type="sibTrans" cxnId="{D154898C-C384-43DB-8B37-370919BA8850}">
      <dgm:prSet/>
      <dgm:spPr/>
      <dgm:t>
        <a:bodyPr/>
        <a:lstStyle/>
        <a:p>
          <a:endParaRPr lang="ru-RU"/>
        </a:p>
      </dgm:t>
    </dgm:pt>
    <dgm:pt modelId="{54E4ADF3-E3F1-4CD5-A2EC-B59986AA2513}">
      <dgm:prSet custT="1"/>
      <dgm:spPr/>
      <dgm:t>
        <a:bodyPr/>
        <a:lstStyle/>
        <a:p>
          <a:r>
            <a:rPr lang="ru-RU" sz="1800"/>
            <a:t>С сентября 2023 года по февраль 2024 года возглавлял  Акционерное общество  «Водоканал Каменск-Уральский» </a:t>
          </a:r>
        </a:p>
      </dgm:t>
    </dgm:pt>
    <dgm:pt modelId="{8CAA8DB4-BF5E-495B-A308-62EE35EACC0E}" type="parTrans" cxnId="{C0F1D6C3-4B41-4A80-9FE4-D43519BE8B5C}">
      <dgm:prSet/>
      <dgm:spPr/>
      <dgm:t>
        <a:bodyPr/>
        <a:lstStyle/>
        <a:p>
          <a:endParaRPr lang="ru-RU"/>
        </a:p>
      </dgm:t>
    </dgm:pt>
    <dgm:pt modelId="{EBDBDBF3-BACE-4097-A030-4C6D7002CF1C}" type="sibTrans" cxnId="{C0F1D6C3-4B41-4A80-9FE4-D43519BE8B5C}">
      <dgm:prSet/>
      <dgm:spPr/>
      <dgm:t>
        <a:bodyPr/>
        <a:lstStyle/>
        <a:p>
          <a:endParaRPr lang="ru-RU"/>
        </a:p>
      </dgm:t>
    </dgm:pt>
    <dgm:pt modelId="{C5527C6F-0AB1-4809-AD32-74C164CB4A0D}">
      <dgm:prSet custT="1"/>
      <dgm:spPr/>
      <dgm:t>
        <a:bodyPr/>
        <a:lstStyle/>
        <a:p>
          <a:r>
            <a:rPr lang="ru-RU" sz="1800"/>
            <a:t>С 2014 года по 2023 год главный инженер АО "Водоканал" </a:t>
          </a:r>
        </a:p>
      </dgm:t>
    </dgm:pt>
    <dgm:pt modelId="{92F132D7-D2F2-48B2-B922-F7F025B0D48E}" type="parTrans" cxnId="{ACCA4AF7-3180-45A6-AF67-737CF0289797}">
      <dgm:prSet/>
      <dgm:spPr/>
      <dgm:t>
        <a:bodyPr/>
        <a:lstStyle/>
        <a:p>
          <a:endParaRPr lang="ru-RU"/>
        </a:p>
      </dgm:t>
    </dgm:pt>
    <dgm:pt modelId="{ADB61F3B-E38B-4AA4-A6D3-B332325DC418}" type="sibTrans" cxnId="{ACCA4AF7-3180-45A6-AF67-737CF0289797}">
      <dgm:prSet/>
      <dgm:spPr/>
      <dgm:t>
        <a:bodyPr/>
        <a:lstStyle/>
        <a:p>
          <a:endParaRPr lang="ru-RU"/>
        </a:p>
      </dgm:t>
    </dgm:pt>
    <dgm:pt modelId="{816C5D45-1D99-43DC-88F0-52D638991CAB}">
      <dgm:prSet custT="1"/>
      <dgm:spPr/>
      <dgm:t>
        <a:bodyPr/>
        <a:lstStyle/>
        <a:p>
          <a:r>
            <a:rPr lang="ru-RU" sz="2800"/>
            <a:t>Общий стаж трудовой работы 41год </a:t>
          </a:r>
        </a:p>
      </dgm:t>
    </dgm:pt>
    <dgm:pt modelId="{B1F46397-95EE-4EF3-BBC8-2F97953180DB}" type="parTrans" cxnId="{073D1E48-7D04-480E-BC7C-96A0E11CD380}">
      <dgm:prSet/>
      <dgm:spPr/>
      <dgm:t>
        <a:bodyPr/>
        <a:lstStyle/>
        <a:p>
          <a:endParaRPr lang="ru-RU"/>
        </a:p>
      </dgm:t>
    </dgm:pt>
    <dgm:pt modelId="{BBE3629D-2AC9-4608-83B1-B6A02D868481}" type="sibTrans" cxnId="{073D1E48-7D04-480E-BC7C-96A0E11CD380}">
      <dgm:prSet/>
      <dgm:spPr/>
      <dgm:t>
        <a:bodyPr/>
        <a:lstStyle/>
        <a:p>
          <a:endParaRPr lang="ru-RU"/>
        </a:p>
      </dgm:t>
    </dgm:pt>
    <dgm:pt modelId="{06B4AF17-EE9E-461F-9524-651ECAD33B95}">
      <dgm:prSet custT="1"/>
      <dgm:spPr/>
      <dgm:t>
        <a:bodyPr/>
        <a:lstStyle/>
        <a:p>
          <a:r>
            <a:rPr lang="ru-RU" sz="2400"/>
            <a:t>С  1995 года -мастер в АО "Водоканал"</a:t>
          </a:r>
        </a:p>
      </dgm:t>
    </dgm:pt>
    <dgm:pt modelId="{DB173C09-7E24-4241-80DC-6361D241CD3B}" type="parTrans" cxnId="{181639BD-35D8-4A6C-A149-C77CDEECF527}">
      <dgm:prSet/>
      <dgm:spPr/>
      <dgm:t>
        <a:bodyPr/>
        <a:lstStyle/>
        <a:p>
          <a:endParaRPr lang="ru-RU"/>
        </a:p>
      </dgm:t>
    </dgm:pt>
    <dgm:pt modelId="{D6C39735-2E82-4D94-968A-0F4A60698F8D}" type="sibTrans" cxnId="{181639BD-35D8-4A6C-A149-C77CDEECF527}">
      <dgm:prSet/>
      <dgm:spPr/>
      <dgm:t>
        <a:bodyPr/>
        <a:lstStyle/>
        <a:p>
          <a:endParaRPr lang="ru-RU"/>
        </a:p>
      </dgm:t>
    </dgm:pt>
    <dgm:pt modelId="{4AC66D74-EECD-459B-8B6D-2870F3AABB08}" type="pres">
      <dgm:prSet presAssocID="{ADE2164C-AF4F-46C5-8E1E-0319CE8A7E81}" presName="diagram" presStyleCnt="0">
        <dgm:presLayoutVars>
          <dgm:dir/>
          <dgm:resizeHandles val="exact"/>
        </dgm:presLayoutVars>
      </dgm:prSet>
      <dgm:spPr/>
    </dgm:pt>
    <dgm:pt modelId="{EBD49180-8B5E-4698-B45D-8B58852B8868}" type="pres">
      <dgm:prSet presAssocID="{28C8E4BF-457F-4F83-A458-FEED90B93122}" presName="node" presStyleLbl="node1" presStyleIdx="0" presStyleCnt="8" custLinFactNeighborX="-1021" custLinFactNeighborY="2186">
        <dgm:presLayoutVars>
          <dgm:bulletEnabled val="1"/>
        </dgm:presLayoutVars>
      </dgm:prSet>
      <dgm:spPr/>
    </dgm:pt>
    <dgm:pt modelId="{FCECBD94-D8CA-4E7F-89F5-99CC7DD5E891}" type="pres">
      <dgm:prSet presAssocID="{BBFEC9D5-F58F-4D52-80D6-799805278BFC}" presName="sibTrans" presStyleCnt="0"/>
      <dgm:spPr/>
    </dgm:pt>
    <dgm:pt modelId="{28C01284-B684-4EE8-830E-916F17BDA148}" type="pres">
      <dgm:prSet presAssocID="{06B4AF17-EE9E-461F-9524-651ECAD33B95}" presName="node" presStyleLbl="node1" presStyleIdx="1" presStyleCnt="8">
        <dgm:presLayoutVars>
          <dgm:bulletEnabled val="1"/>
        </dgm:presLayoutVars>
      </dgm:prSet>
      <dgm:spPr/>
    </dgm:pt>
    <dgm:pt modelId="{C368D8B8-CABC-4678-B8BF-88FF530E07B7}" type="pres">
      <dgm:prSet presAssocID="{D6C39735-2E82-4D94-968A-0F4A60698F8D}" presName="sibTrans" presStyleCnt="0"/>
      <dgm:spPr/>
    </dgm:pt>
    <dgm:pt modelId="{4C7241DB-10CD-4ECA-BEC7-194B2EC30B8D}" type="pres">
      <dgm:prSet presAssocID="{19434368-6852-4AD4-A1DD-932C5E19DB6E}" presName="node" presStyleLbl="node1" presStyleIdx="2" presStyleCnt="8" custScaleX="105805">
        <dgm:presLayoutVars>
          <dgm:bulletEnabled val="1"/>
        </dgm:presLayoutVars>
      </dgm:prSet>
      <dgm:spPr/>
    </dgm:pt>
    <dgm:pt modelId="{AA0C64F7-9EE1-442A-85CC-EF3CDB9CF2E6}" type="pres">
      <dgm:prSet presAssocID="{1F35426B-4CE0-4CFF-B784-DAE64079A34E}" presName="sibTrans" presStyleCnt="0"/>
      <dgm:spPr/>
    </dgm:pt>
    <dgm:pt modelId="{032A20BB-E763-4E6D-B64C-187B58A5ECEC}" type="pres">
      <dgm:prSet presAssocID="{FE7D79FE-E6CF-4E7B-82B0-667C471ECB1B}" presName="node" presStyleLbl="node1" presStyleIdx="3" presStyleCnt="8">
        <dgm:presLayoutVars>
          <dgm:bulletEnabled val="1"/>
        </dgm:presLayoutVars>
      </dgm:prSet>
      <dgm:spPr/>
    </dgm:pt>
    <dgm:pt modelId="{967D723C-4825-43AD-B093-0904141A69D7}" type="pres">
      <dgm:prSet presAssocID="{C0CEFACA-1E42-4D5D-ACBD-52E4664F108B}" presName="sibTrans" presStyleCnt="0"/>
      <dgm:spPr/>
    </dgm:pt>
    <dgm:pt modelId="{50201CA2-61DE-4B35-889A-9449F94ED3E3}" type="pres">
      <dgm:prSet presAssocID="{225AB395-4DC7-40E1-806A-8792F2ADD3DE}" presName="node" presStyleLbl="node1" presStyleIdx="4" presStyleCnt="8" custLinFactNeighborY="1184">
        <dgm:presLayoutVars>
          <dgm:bulletEnabled val="1"/>
        </dgm:presLayoutVars>
      </dgm:prSet>
      <dgm:spPr/>
    </dgm:pt>
    <dgm:pt modelId="{7E651B99-B245-4863-B07A-A6FE2FC20FC2}" type="pres">
      <dgm:prSet presAssocID="{E1AFFE6B-9572-4D53-A657-82B2F2B2D977}" presName="sibTrans" presStyleCnt="0"/>
      <dgm:spPr/>
    </dgm:pt>
    <dgm:pt modelId="{209CA17C-B62A-4EDF-B765-785A9A5C0662}" type="pres">
      <dgm:prSet presAssocID="{C5527C6F-0AB1-4809-AD32-74C164CB4A0D}" presName="node" presStyleLbl="node1" presStyleIdx="5" presStyleCnt="8">
        <dgm:presLayoutVars>
          <dgm:bulletEnabled val="1"/>
        </dgm:presLayoutVars>
      </dgm:prSet>
      <dgm:spPr/>
    </dgm:pt>
    <dgm:pt modelId="{46100C1F-254E-4BFD-B204-B542A4179F6E}" type="pres">
      <dgm:prSet presAssocID="{ADB61F3B-E38B-4AA4-A6D3-B332325DC418}" presName="sibTrans" presStyleCnt="0"/>
      <dgm:spPr/>
    </dgm:pt>
    <dgm:pt modelId="{CF94C9AA-13AF-4921-9965-3A7B6F54CA05}" type="pres">
      <dgm:prSet presAssocID="{54E4ADF3-E3F1-4CD5-A2EC-B59986AA2513}" presName="node" presStyleLbl="node1" presStyleIdx="6" presStyleCnt="8" custLinFactNeighborX="-596" custLinFactNeighborY="993">
        <dgm:presLayoutVars>
          <dgm:bulletEnabled val="1"/>
        </dgm:presLayoutVars>
      </dgm:prSet>
      <dgm:spPr/>
    </dgm:pt>
    <dgm:pt modelId="{E299A710-B039-4183-836B-6C9E8326AA20}" type="pres">
      <dgm:prSet presAssocID="{EBDBDBF3-BACE-4097-A030-4C6D7002CF1C}" presName="sibTrans" presStyleCnt="0"/>
      <dgm:spPr/>
    </dgm:pt>
    <dgm:pt modelId="{6026D3A3-5595-48E7-8205-F86B006F0CD9}" type="pres">
      <dgm:prSet presAssocID="{816C5D45-1D99-43DC-88F0-52D638991CAB}" presName="node" presStyleLbl="node1" presStyleIdx="7" presStyleCnt="8">
        <dgm:presLayoutVars>
          <dgm:bulletEnabled val="1"/>
        </dgm:presLayoutVars>
      </dgm:prSet>
      <dgm:spPr>
        <a:prstGeom prst="rect">
          <a:avLst/>
        </a:prstGeom>
      </dgm:spPr>
    </dgm:pt>
  </dgm:ptLst>
  <dgm:cxnLst>
    <dgm:cxn modelId="{2869161B-5139-47FA-B736-CDAE328369D0}" type="presOf" srcId="{FE7D79FE-E6CF-4E7B-82B0-667C471ECB1B}" destId="{032A20BB-E763-4E6D-B64C-187B58A5ECEC}" srcOrd="0" destOrd="0" presId="urn:microsoft.com/office/officeart/2005/8/layout/default"/>
    <dgm:cxn modelId="{AC9ABA32-E427-4BDD-B619-370A6331D805}" srcId="{ADE2164C-AF4F-46C5-8E1E-0319CE8A7E81}" destId="{225AB395-4DC7-40E1-806A-8792F2ADD3DE}" srcOrd="4" destOrd="0" parTransId="{1F30DF32-073E-40AF-AD7A-7A8DEF3F8468}" sibTransId="{E1AFFE6B-9572-4D53-A657-82B2F2B2D977}"/>
    <dgm:cxn modelId="{073D1E48-7D04-480E-BC7C-96A0E11CD380}" srcId="{ADE2164C-AF4F-46C5-8E1E-0319CE8A7E81}" destId="{816C5D45-1D99-43DC-88F0-52D638991CAB}" srcOrd="7" destOrd="0" parTransId="{B1F46397-95EE-4EF3-BBC8-2F97953180DB}" sibTransId="{BBE3629D-2AC9-4608-83B1-B6A02D868481}"/>
    <dgm:cxn modelId="{F2197E75-7511-4733-AADA-9071D1FC0294}" type="presOf" srcId="{225AB395-4DC7-40E1-806A-8792F2ADD3DE}" destId="{50201CA2-61DE-4B35-889A-9449F94ED3E3}" srcOrd="0" destOrd="0" presId="urn:microsoft.com/office/officeart/2005/8/layout/default"/>
    <dgm:cxn modelId="{AB6E9E8A-A5EC-4754-918B-66DBE5B4C329}" type="presOf" srcId="{28C8E4BF-457F-4F83-A458-FEED90B93122}" destId="{EBD49180-8B5E-4698-B45D-8B58852B8868}" srcOrd="0" destOrd="0" presId="urn:microsoft.com/office/officeart/2005/8/layout/default"/>
    <dgm:cxn modelId="{D154898C-C384-43DB-8B37-370919BA8850}" srcId="{ADE2164C-AF4F-46C5-8E1E-0319CE8A7E81}" destId="{19434368-6852-4AD4-A1DD-932C5E19DB6E}" srcOrd="2" destOrd="0" parTransId="{BF1E886C-8AC0-4D7B-8E01-296D88515FF6}" sibTransId="{1F35426B-4CE0-4CFF-B784-DAE64079A34E}"/>
    <dgm:cxn modelId="{E13EBF9D-B1EE-416B-B2F7-99F18BB424E0}" srcId="{ADE2164C-AF4F-46C5-8E1E-0319CE8A7E81}" destId="{28C8E4BF-457F-4F83-A458-FEED90B93122}" srcOrd="0" destOrd="0" parTransId="{5AAD7768-0A1A-4879-B85C-A0840AD59AAA}" sibTransId="{BBFEC9D5-F58F-4D52-80D6-799805278BFC}"/>
    <dgm:cxn modelId="{B4A5F0AA-E36A-4E2E-A00D-BA005E03BA31}" type="presOf" srcId="{06B4AF17-EE9E-461F-9524-651ECAD33B95}" destId="{28C01284-B684-4EE8-830E-916F17BDA148}" srcOrd="0" destOrd="0" presId="urn:microsoft.com/office/officeart/2005/8/layout/default"/>
    <dgm:cxn modelId="{181639BD-35D8-4A6C-A149-C77CDEECF527}" srcId="{ADE2164C-AF4F-46C5-8E1E-0319CE8A7E81}" destId="{06B4AF17-EE9E-461F-9524-651ECAD33B95}" srcOrd="1" destOrd="0" parTransId="{DB173C09-7E24-4241-80DC-6361D241CD3B}" sibTransId="{D6C39735-2E82-4D94-968A-0F4A60698F8D}"/>
    <dgm:cxn modelId="{C0F1D6C3-4B41-4A80-9FE4-D43519BE8B5C}" srcId="{ADE2164C-AF4F-46C5-8E1E-0319CE8A7E81}" destId="{54E4ADF3-E3F1-4CD5-A2EC-B59986AA2513}" srcOrd="6" destOrd="0" parTransId="{8CAA8DB4-BF5E-495B-A308-62EE35EACC0E}" sibTransId="{EBDBDBF3-BACE-4097-A030-4C6D7002CF1C}"/>
    <dgm:cxn modelId="{1B8D34CC-3340-450E-A0E0-7B69F4A8F4DD}" type="presOf" srcId="{54E4ADF3-E3F1-4CD5-A2EC-B59986AA2513}" destId="{CF94C9AA-13AF-4921-9965-3A7B6F54CA05}" srcOrd="0" destOrd="0" presId="urn:microsoft.com/office/officeart/2005/8/layout/default"/>
    <dgm:cxn modelId="{413814CD-A298-448A-A16A-35E38332CB92}" srcId="{ADE2164C-AF4F-46C5-8E1E-0319CE8A7E81}" destId="{FE7D79FE-E6CF-4E7B-82B0-667C471ECB1B}" srcOrd="3" destOrd="0" parTransId="{A01DE95F-BB46-40B7-8647-317A1C7911AC}" sibTransId="{C0CEFACA-1E42-4D5D-ACBD-52E4664F108B}"/>
    <dgm:cxn modelId="{1E7F3FDF-9B40-481E-9DC1-6DED71BF5225}" type="presOf" srcId="{816C5D45-1D99-43DC-88F0-52D638991CAB}" destId="{6026D3A3-5595-48E7-8205-F86B006F0CD9}" srcOrd="0" destOrd="0" presId="urn:microsoft.com/office/officeart/2005/8/layout/default"/>
    <dgm:cxn modelId="{29D750E9-D593-4706-B865-742ED1D8CF7E}" type="presOf" srcId="{ADE2164C-AF4F-46C5-8E1E-0319CE8A7E81}" destId="{4AC66D74-EECD-459B-8B6D-2870F3AABB08}" srcOrd="0" destOrd="0" presId="urn:microsoft.com/office/officeart/2005/8/layout/default"/>
    <dgm:cxn modelId="{C64F1FF6-0F91-4A84-9BEC-9B890FFF7FB9}" type="presOf" srcId="{C5527C6F-0AB1-4809-AD32-74C164CB4A0D}" destId="{209CA17C-B62A-4EDF-B765-785A9A5C0662}" srcOrd="0" destOrd="0" presId="urn:microsoft.com/office/officeart/2005/8/layout/default"/>
    <dgm:cxn modelId="{ACCA4AF7-3180-45A6-AF67-737CF0289797}" srcId="{ADE2164C-AF4F-46C5-8E1E-0319CE8A7E81}" destId="{C5527C6F-0AB1-4809-AD32-74C164CB4A0D}" srcOrd="5" destOrd="0" parTransId="{92F132D7-D2F2-48B2-B922-F7F025B0D48E}" sibTransId="{ADB61F3B-E38B-4AA4-A6D3-B332325DC418}"/>
    <dgm:cxn modelId="{0F700EFC-0B83-427C-8F10-142A9B25ACC6}" type="presOf" srcId="{19434368-6852-4AD4-A1DD-932C5E19DB6E}" destId="{4C7241DB-10CD-4ECA-BEC7-194B2EC30B8D}" srcOrd="0" destOrd="0" presId="urn:microsoft.com/office/officeart/2005/8/layout/default"/>
    <dgm:cxn modelId="{068C93C4-4317-401C-A7D7-4EEB69F6C99D}" type="presParOf" srcId="{4AC66D74-EECD-459B-8B6D-2870F3AABB08}" destId="{EBD49180-8B5E-4698-B45D-8B58852B8868}" srcOrd="0" destOrd="0" presId="urn:microsoft.com/office/officeart/2005/8/layout/default"/>
    <dgm:cxn modelId="{2C44D674-E49C-4AE9-981D-565CE9233DF9}" type="presParOf" srcId="{4AC66D74-EECD-459B-8B6D-2870F3AABB08}" destId="{FCECBD94-D8CA-4E7F-89F5-99CC7DD5E891}" srcOrd="1" destOrd="0" presId="urn:microsoft.com/office/officeart/2005/8/layout/default"/>
    <dgm:cxn modelId="{64216B59-0206-4F12-BB3F-91A6B7FE904C}" type="presParOf" srcId="{4AC66D74-EECD-459B-8B6D-2870F3AABB08}" destId="{28C01284-B684-4EE8-830E-916F17BDA148}" srcOrd="2" destOrd="0" presId="urn:microsoft.com/office/officeart/2005/8/layout/default"/>
    <dgm:cxn modelId="{70AC998B-3711-4D7A-A36B-AFFBE469E41B}" type="presParOf" srcId="{4AC66D74-EECD-459B-8B6D-2870F3AABB08}" destId="{C368D8B8-CABC-4678-B8BF-88FF530E07B7}" srcOrd="3" destOrd="0" presId="urn:microsoft.com/office/officeart/2005/8/layout/default"/>
    <dgm:cxn modelId="{9EAEBD77-BC80-4634-96D7-51BC50C4860C}" type="presParOf" srcId="{4AC66D74-EECD-459B-8B6D-2870F3AABB08}" destId="{4C7241DB-10CD-4ECA-BEC7-194B2EC30B8D}" srcOrd="4" destOrd="0" presId="urn:microsoft.com/office/officeart/2005/8/layout/default"/>
    <dgm:cxn modelId="{2ED29DB7-4F3E-4549-AF76-98568BD0E4C4}" type="presParOf" srcId="{4AC66D74-EECD-459B-8B6D-2870F3AABB08}" destId="{AA0C64F7-9EE1-442A-85CC-EF3CDB9CF2E6}" srcOrd="5" destOrd="0" presId="urn:microsoft.com/office/officeart/2005/8/layout/default"/>
    <dgm:cxn modelId="{E1213AEE-9A18-470B-9528-7F8339E2C22D}" type="presParOf" srcId="{4AC66D74-EECD-459B-8B6D-2870F3AABB08}" destId="{032A20BB-E763-4E6D-B64C-187B58A5ECEC}" srcOrd="6" destOrd="0" presId="urn:microsoft.com/office/officeart/2005/8/layout/default"/>
    <dgm:cxn modelId="{A603BF0B-0FA7-4916-8251-25BAFF52FC2E}" type="presParOf" srcId="{4AC66D74-EECD-459B-8B6D-2870F3AABB08}" destId="{967D723C-4825-43AD-B093-0904141A69D7}" srcOrd="7" destOrd="0" presId="urn:microsoft.com/office/officeart/2005/8/layout/default"/>
    <dgm:cxn modelId="{7C99F387-3D67-43C5-BD6D-3ABA9091DA4D}" type="presParOf" srcId="{4AC66D74-EECD-459B-8B6D-2870F3AABB08}" destId="{50201CA2-61DE-4B35-889A-9449F94ED3E3}" srcOrd="8" destOrd="0" presId="urn:microsoft.com/office/officeart/2005/8/layout/default"/>
    <dgm:cxn modelId="{5C513302-1D3E-4492-9F6C-23B5012C3458}" type="presParOf" srcId="{4AC66D74-EECD-459B-8B6D-2870F3AABB08}" destId="{7E651B99-B245-4863-B07A-A6FE2FC20FC2}" srcOrd="9" destOrd="0" presId="urn:microsoft.com/office/officeart/2005/8/layout/default"/>
    <dgm:cxn modelId="{8C613591-6763-4334-BDEC-B331CA6CFA76}" type="presParOf" srcId="{4AC66D74-EECD-459B-8B6D-2870F3AABB08}" destId="{209CA17C-B62A-4EDF-B765-785A9A5C0662}" srcOrd="10" destOrd="0" presId="urn:microsoft.com/office/officeart/2005/8/layout/default"/>
    <dgm:cxn modelId="{B38E8045-7339-43B0-8B51-E9DD4E019991}" type="presParOf" srcId="{4AC66D74-EECD-459B-8B6D-2870F3AABB08}" destId="{46100C1F-254E-4BFD-B204-B542A4179F6E}" srcOrd="11" destOrd="0" presId="urn:microsoft.com/office/officeart/2005/8/layout/default"/>
    <dgm:cxn modelId="{EB8DAE66-2891-4400-8A20-BB1AAF7ED586}" type="presParOf" srcId="{4AC66D74-EECD-459B-8B6D-2870F3AABB08}" destId="{CF94C9AA-13AF-4921-9965-3A7B6F54CA05}" srcOrd="12" destOrd="0" presId="urn:microsoft.com/office/officeart/2005/8/layout/default"/>
    <dgm:cxn modelId="{6AAB210F-2D6B-476C-AF69-9A66F793EC42}" type="presParOf" srcId="{4AC66D74-EECD-459B-8B6D-2870F3AABB08}" destId="{E299A710-B039-4183-836B-6C9E8326AA20}" srcOrd="13" destOrd="0" presId="urn:microsoft.com/office/officeart/2005/8/layout/default"/>
    <dgm:cxn modelId="{E626ED7D-180E-48F7-BFEE-93C81456AE52}" type="presParOf" srcId="{4AC66D74-EECD-459B-8B6D-2870F3AABB08}" destId="{6026D3A3-5595-48E7-8205-F86B006F0CD9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49180-8B5E-4698-B45D-8B58852B8868}">
      <dsp:nvSpPr>
        <dsp:cNvPr id="0" name=""/>
        <dsp:cNvSpPr/>
      </dsp:nvSpPr>
      <dsp:spPr>
        <a:xfrm>
          <a:off x="1411454" y="52982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/>
            <a:t>С 1988г. по 1995 г.- старший мастер на Синарском трубном заводе  </a:t>
          </a:r>
        </a:p>
      </dsp:txBody>
      <dsp:txXfrm>
        <a:off x="1411454" y="52982"/>
        <a:ext cx="3849684" cy="2309810"/>
      </dsp:txXfrm>
    </dsp:sp>
    <dsp:sp modelId="{28C01284-B684-4EE8-830E-916F17BDA148}">
      <dsp:nvSpPr>
        <dsp:cNvPr id="0" name=""/>
        <dsp:cNvSpPr/>
      </dsp:nvSpPr>
      <dsp:spPr>
        <a:xfrm>
          <a:off x="5685413" y="2489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/>
            <a:t>С  1995 года -мастер в АО "Водоканал"</a:t>
          </a:r>
        </a:p>
      </dsp:txBody>
      <dsp:txXfrm>
        <a:off x="5685413" y="2489"/>
        <a:ext cx="3849684" cy="2309810"/>
      </dsp:txXfrm>
    </dsp:sp>
    <dsp:sp modelId="{4C7241DB-10CD-4ECA-BEC7-194B2EC30B8D}">
      <dsp:nvSpPr>
        <dsp:cNvPr id="0" name=""/>
        <dsp:cNvSpPr/>
      </dsp:nvSpPr>
      <dsp:spPr>
        <a:xfrm>
          <a:off x="9920066" y="2489"/>
          <a:ext cx="4073158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С 1997г. по 2003 г. Заместитель директора по </a:t>
          </a:r>
          <a:r>
            <a:rPr lang="ru-RU" sz="1800" b="0" kern="1200"/>
            <a:t>коммерческим</a:t>
          </a:r>
          <a:r>
            <a:rPr lang="ru-RU" sz="1800" kern="1200"/>
            <a:t> вопросам АО "Водоканал "</a:t>
          </a:r>
        </a:p>
      </dsp:txBody>
      <dsp:txXfrm>
        <a:off x="9920066" y="2489"/>
        <a:ext cx="4073158" cy="2309810"/>
      </dsp:txXfrm>
    </dsp:sp>
    <dsp:sp modelId="{032A20BB-E763-4E6D-B64C-187B58A5ECEC}">
      <dsp:nvSpPr>
        <dsp:cNvPr id="0" name=""/>
        <dsp:cNvSpPr/>
      </dsp:nvSpPr>
      <dsp:spPr>
        <a:xfrm>
          <a:off x="1562496" y="2697269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 2003года по 2008 год Заместитель директора по производству в АО "Водоканал КУ"</a:t>
          </a:r>
        </a:p>
      </dsp:txBody>
      <dsp:txXfrm>
        <a:off x="1562496" y="2697269"/>
        <a:ext cx="3849684" cy="2309810"/>
      </dsp:txXfrm>
    </dsp:sp>
    <dsp:sp modelId="{50201CA2-61DE-4B35-889A-9449F94ED3E3}">
      <dsp:nvSpPr>
        <dsp:cNvPr id="0" name=""/>
        <dsp:cNvSpPr/>
      </dsp:nvSpPr>
      <dsp:spPr>
        <a:xfrm>
          <a:off x="5797150" y="2724617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С 2008 года по 2014 год возглавлял  Общество с </a:t>
          </a:r>
          <a:r>
            <a:rPr lang="ru-RU" sz="2100" kern="1200" dirty="0" err="1"/>
            <a:t>ограниченнорй</a:t>
          </a:r>
          <a:r>
            <a:rPr lang="ru-RU" sz="2100" kern="1200" dirty="0"/>
            <a:t> ответственностью "Управляющая компания "Дирекция единого заказчика"</a:t>
          </a:r>
        </a:p>
      </dsp:txBody>
      <dsp:txXfrm>
        <a:off x="5797150" y="2724617"/>
        <a:ext cx="3849684" cy="2309810"/>
      </dsp:txXfrm>
    </dsp:sp>
    <dsp:sp modelId="{209CA17C-B62A-4EDF-B765-785A9A5C0662}">
      <dsp:nvSpPr>
        <dsp:cNvPr id="0" name=""/>
        <dsp:cNvSpPr/>
      </dsp:nvSpPr>
      <dsp:spPr>
        <a:xfrm>
          <a:off x="10031803" y="2697269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С 2014 года по 2023 год главный инженер АО "Водоканал" </a:t>
          </a:r>
        </a:p>
      </dsp:txBody>
      <dsp:txXfrm>
        <a:off x="10031803" y="2697269"/>
        <a:ext cx="3849684" cy="2309810"/>
      </dsp:txXfrm>
    </dsp:sp>
    <dsp:sp modelId="{CF94C9AA-13AF-4921-9965-3A7B6F54CA05}">
      <dsp:nvSpPr>
        <dsp:cNvPr id="0" name=""/>
        <dsp:cNvSpPr/>
      </dsp:nvSpPr>
      <dsp:spPr>
        <a:xfrm>
          <a:off x="3656879" y="5394538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С сентября 2023 года по февраль 2024 года возглавлял  Акционерное общество  «Водоканал Каменск-Уральский» </a:t>
          </a:r>
        </a:p>
      </dsp:txBody>
      <dsp:txXfrm>
        <a:off x="3656879" y="5394538"/>
        <a:ext cx="3849684" cy="2309810"/>
      </dsp:txXfrm>
    </dsp:sp>
    <dsp:sp modelId="{6026D3A3-5595-48E7-8205-F86B006F0CD9}">
      <dsp:nvSpPr>
        <dsp:cNvPr id="0" name=""/>
        <dsp:cNvSpPr/>
      </dsp:nvSpPr>
      <dsp:spPr>
        <a:xfrm>
          <a:off x="7914476" y="5392048"/>
          <a:ext cx="3849684" cy="2309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/>
            <a:t>Общий стаж трудовой работы 41год </a:t>
          </a:r>
        </a:p>
      </dsp:txBody>
      <dsp:txXfrm>
        <a:off x="7914476" y="5392048"/>
        <a:ext cx="3849684" cy="2309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>
            <a:extLst>
              <a:ext uri="{FF2B5EF4-FFF2-40B4-BE49-F238E27FC236}">
                <a16:creationId xmlns:a16="http://schemas.microsoft.com/office/drawing/2014/main" id="{7C05E8EF-D5FC-4077-8FFC-07F53A0F15CA}"/>
              </a:ext>
            </a:extLst>
          </p:cNvPr>
          <p:cNvCxnSpPr/>
          <p:nvPr/>
        </p:nvCxnSpPr>
        <p:spPr>
          <a:xfrm flipH="1">
            <a:off x="10971213" y="11113"/>
            <a:ext cx="5080000" cy="508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>
            <a:extLst>
              <a:ext uri="{FF2B5EF4-FFF2-40B4-BE49-F238E27FC236}">
                <a16:creationId xmlns:a16="http://schemas.microsoft.com/office/drawing/2014/main" id="{D97B4B58-A5D2-42E8-A847-1B64AA702862}"/>
              </a:ext>
            </a:extLst>
          </p:cNvPr>
          <p:cNvCxnSpPr/>
          <p:nvPr/>
        </p:nvCxnSpPr>
        <p:spPr>
          <a:xfrm flipH="1">
            <a:off x="8143875" y="122238"/>
            <a:ext cx="8107363" cy="810736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>
            <a:extLst>
              <a:ext uri="{FF2B5EF4-FFF2-40B4-BE49-F238E27FC236}">
                <a16:creationId xmlns:a16="http://schemas.microsoft.com/office/drawing/2014/main" id="{E4FE2764-2EDA-4FFB-ADE3-1D5CDAF036F0}"/>
              </a:ext>
            </a:extLst>
          </p:cNvPr>
          <p:cNvCxnSpPr/>
          <p:nvPr/>
        </p:nvCxnSpPr>
        <p:spPr>
          <a:xfrm flipH="1">
            <a:off x="9647238" y="304800"/>
            <a:ext cx="6604000" cy="6604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>
            <a:extLst>
              <a:ext uri="{FF2B5EF4-FFF2-40B4-BE49-F238E27FC236}">
                <a16:creationId xmlns:a16="http://schemas.microsoft.com/office/drawing/2014/main" id="{D462FF9B-B9BB-435C-B58E-88EC13E9715D}"/>
              </a:ext>
            </a:extLst>
          </p:cNvPr>
          <p:cNvCxnSpPr/>
          <p:nvPr/>
        </p:nvCxnSpPr>
        <p:spPr>
          <a:xfrm flipH="1">
            <a:off x="9780588" y="42863"/>
            <a:ext cx="6470650" cy="647065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>
            <a:extLst>
              <a:ext uri="{FF2B5EF4-FFF2-40B4-BE49-F238E27FC236}">
                <a16:creationId xmlns:a16="http://schemas.microsoft.com/office/drawing/2014/main" id="{924148BB-0C67-42F8-9F30-AC817E4AEF2C}"/>
              </a:ext>
            </a:extLst>
          </p:cNvPr>
          <p:cNvCxnSpPr/>
          <p:nvPr/>
        </p:nvCxnSpPr>
        <p:spPr>
          <a:xfrm flipH="1">
            <a:off x="10460038" y="812800"/>
            <a:ext cx="5791200" cy="57912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283" y="914400"/>
            <a:ext cx="10668000" cy="3962401"/>
          </a:xfrm>
        </p:spPr>
        <p:txBody>
          <a:bodyPr anchor="b"/>
          <a:lstStyle>
            <a:lvl1pPr algn="l">
              <a:defRPr sz="6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2283" y="5125157"/>
            <a:ext cx="8534400" cy="2596444"/>
          </a:xfrm>
        </p:spPr>
        <p:txBody>
          <a:bodyPr anchor="t"/>
          <a:lstStyle>
            <a:lvl1pPr marL="0" indent="0" algn="l">
              <a:buNone/>
              <a:defRPr sz="2800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5EAE7AD9-D53E-4665-8A3A-660B7BE9A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EA2DE001-1AB6-452F-84BB-B4C00CD8D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72BFDEF-6B1A-46CC-9E3A-EF843643C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FC9BF-73FE-422F-91FF-D286DF88FF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3904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C5EA0-D5CD-40DD-A93D-A658989EB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5AE3D-D571-4690-9F34-27831B48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F01CD-7970-4E36-9CA7-283237BF3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BE5EB-F3B3-4D44-9FA6-2CBD3FFBA3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182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2" y="2675467"/>
            <a:ext cx="11379201" cy="3042133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4" y="5994400"/>
            <a:ext cx="11379200" cy="1998133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1BC3C-3846-4AA3-AAF1-B52D14AC9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157BE-948A-4A21-9644-A3AAB7378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E755E-6EC1-4B80-BD67-A1AE6EDC3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D57D5-661B-4187-8611-CB7EA4B4081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654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282" y="914401"/>
            <a:ext cx="6583540" cy="482035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44178" y="914401"/>
            <a:ext cx="6579305" cy="482035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FF4E5E0-AD22-45AE-B6ED-834104C51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1559123-26E8-4EBD-BCD9-633F8D41D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97A28C-29BE-4662-ADEF-1EAC8C261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6FAAF-0FE1-4C83-B62B-70CC2D0224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2228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6107" y="914400"/>
            <a:ext cx="6199716" cy="768349"/>
          </a:xfrm>
        </p:spPr>
        <p:txBody>
          <a:bodyPr anchor="b">
            <a:noAutofit/>
          </a:bodyPr>
          <a:lstStyle>
            <a:lvl1pPr marL="0" indent="0">
              <a:buNone/>
              <a:defRPr sz="3733" b="0"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2282" y="1694039"/>
            <a:ext cx="6583540" cy="4040717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105421" y="914400"/>
            <a:ext cx="6220179" cy="768349"/>
          </a:xfrm>
        </p:spPr>
        <p:txBody>
          <a:bodyPr anchor="b">
            <a:noAutofit/>
          </a:bodyPr>
          <a:lstStyle>
            <a:lvl1pPr marL="0" indent="0">
              <a:buNone/>
              <a:defRPr sz="3733" b="0">
                <a:solidFill>
                  <a:schemeClr val="tx1"/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42060" y="1682750"/>
            <a:ext cx="6572251" cy="4040717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9C4A043-7A3D-4C54-861D-8356CC375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C2A14B5-FB88-4DC3-9704-309FC3E6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02BD2F5-D9A3-4FC7-ADAE-257230BA7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9083F-6768-4982-9987-96EB14FE83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8741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9235F35-C2B5-412E-8838-1B096C45B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245B2CA-A2E3-49F6-AA55-8AB70D3B1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BF06BB8-40F7-49A9-9D5E-3AB7B4569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5E110-0604-4C50-AC85-FDC1CCF24F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4507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30ED3A3-B16A-412F-972F-CD18CECA9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86D1E71-DCBE-4148-894A-23365690E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62D5D-66EE-4B4C-A4C7-63B485970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27C36-1B75-4A7D-BD45-E11B947F0A1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8304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6683" y="914400"/>
            <a:ext cx="4876800" cy="1828800"/>
          </a:xfrm>
        </p:spPr>
        <p:txBody>
          <a:bodyPr anchor="b"/>
          <a:lstStyle>
            <a:lvl1pPr algn="l"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2284" y="914400"/>
            <a:ext cx="7924801" cy="707813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6683" y="2946399"/>
            <a:ext cx="4876800" cy="2788356"/>
          </a:xfrm>
        </p:spPr>
        <p:txBody>
          <a:bodyPr anchor="t"/>
          <a:lstStyle>
            <a:lvl1pPr marL="0" indent="0">
              <a:buNone/>
              <a:defRPr sz="2133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DF17D76-4687-41DD-92D7-CF66DB0F8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2F3EF5F-F8FC-4389-9681-CEB74C5E0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03B1A33-63E9-47F7-B078-7FACDC2B3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A7A9B-CF36-441D-970A-947586C780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6078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7083" y="1930400"/>
            <a:ext cx="8026400" cy="1524000"/>
          </a:xfrm>
        </p:spPr>
        <p:txBody>
          <a:bodyPr anchor="b"/>
          <a:lstStyle>
            <a:lvl1pPr algn="l">
              <a:defRPr sz="3733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18683" y="1219200"/>
            <a:ext cx="4374632" cy="6096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7083" y="3702755"/>
            <a:ext cx="8028517" cy="2731911"/>
          </a:xfrm>
        </p:spPr>
        <p:txBody>
          <a:bodyPr anchor="t"/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DFA73E3-C6D0-43A8-8AD0-3C31AFF2E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3F7DDC3-C20B-4BB8-9894-833F8BD01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8CB08B-EEB5-4907-A06E-248CD9CC4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A20C-3230-485D-8F37-C212924D80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761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914400" y="711200"/>
            <a:ext cx="14425083" cy="4165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219203" y="5125156"/>
            <a:ext cx="11072280" cy="609600"/>
          </a:xfrm>
        </p:spPr>
        <p:txBody>
          <a:bodyPr anchor="t"/>
          <a:lstStyle>
            <a:lvl1pPr marL="0" indent="0">
              <a:buFontTx/>
              <a:buNone/>
              <a:defRPr sz="2133"/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829DDBA-C198-49AD-9B8B-B25E14BBE4D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17A87D-1CD8-471A-BA41-1E79073CEC1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EBE81F-B6F1-4A06-819D-E5FB9F662D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0CAEA-9DF5-40DB-A7C7-594AF999BD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683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914400"/>
            <a:ext cx="13411200" cy="3657600"/>
          </a:xfrm>
        </p:spPr>
        <p:txBody>
          <a:bodyPr/>
          <a:lstStyle>
            <a:lvl1pPr algn="l">
              <a:defRPr sz="4267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3" y="5486400"/>
            <a:ext cx="11381317" cy="2506133"/>
          </a:xfrm>
        </p:spPr>
        <p:txBody>
          <a:bodyPr/>
          <a:lstStyle>
            <a:lvl1pPr marL="0" indent="0" algn="l">
              <a:buNone/>
              <a:defRPr sz="2667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28E9A-77CC-418B-9A97-0DBBC7BDE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5C5D1-48A2-4EC4-B24F-FCB6F8078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60419-5443-4F9E-AA07-15C6504DA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B65B8-E21A-441E-B32B-4A1C85A02C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005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69A545-1C52-4CF0-97CF-FD31E1DAADD3}"/>
              </a:ext>
            </a:extLst>
          </p:cNvPr>
          <p:cNvSpPr txBox="1"/>
          <p:nvPr/>
        </p:nvSpPr>
        <p:spPr>
          <a:xfrm>
            <a:off x="709613" y="1082675"/>
            <a:ext cx="812800" cy="779463"/>
          </a:xfrm>
          <a:prstGeom prst="rect">
            <a:avLst/>
          </a:prstGeom>
        </p:spPr>
        <p:txBody>
          <a:bodyPr lIns="121920" tIns="60960" rIns="121920" bIns="6096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666" dirty="0">
                <a:latin typeface="+mn-lt"/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86E7DB-F06C-4B60-82B2-DBD3EFDA7E07}"/>
              </a:ext>
            </a:extLst>
          </p:cNvPr>
          <p:cNvSpPr txBox="1"/>
          <p:nvPr/>
        </p:nvSpPr>
        <p:spPr>
          <a:xfrm>
            <a:off x="13714413" y="3690938"/>
            <a:ext cx="812800" cy="779462"/>
          </a:xfrm>
          <a:prstGeom prst="rect">
            <a:avLst/>
          </a:prstGeom>
        </p:spPr>
        <p:txBody>
          <a:bodyPr lIns="121920" tIns="60960" rIns="121920" bIns="6096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666" dirty="0"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1882" y="914400"/>
            <a:ext cx="12192001" cy="3657600"/>
          </a:xfrm>
        </p:spPr>
        <p:txBody>
          <a:bodyPr/>
          <a:lstStyle>
            <a:lvl1pPr algn="l">
              <a:defRPr sz="4267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28283" y="4572000"/>
            <a:ext cx="11379200" cy="508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4" y="5734757"/>
            <a:ext cx="11379200" cy="2246487"/>
          </a:xfrm>
        </p:spPr>
        <p:txBody>
          <a:bodyPr/>
          <a:lstStyle>
            <a:lvl1pPr marL="0" indent="0" algn="l">
              <a:buNone/>
              <a:defRPr sz="2667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E4C950F-0EE6-449C-AE3A-3A514B3E6E2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D135B47-C34F-4170-B32B-6F5BEE97CB2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1727839-B07A-4F37-96BD-52105D3B7F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C7F8-87E3-4C1D-8024-CE25AE3299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7581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3" y="4572000"/>
            <a:ext cx="11379200" cy="2263200"/>
          </a:xfrm>
        </p:spPr>
        <p:txBody>
          <a:bodyPr anchor="b"/>
          <a:lstStyle>
            <a:lvl1pPr algn="l">
              <a:defRPr sz="4267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1" y="6843975"/>
            <a:ext cx="11381320" cy="1147200"/>
          </a:xfrm>
        </p:spPr>
        <p:txBody>
          <a:bodyPr anchor="t"/>
          <a:lstStyle>
            <a:lvl1pPr marL="0" indent="0" algn="l">
              <a:buNone/>
              <a:defRPr sz="2667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D8274-27A2-47D8-9191-60558C04C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1ACED-2885-4C64-AD00-11CA95496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57D25-AAA9-4A9C-A0B5-642C9CF9B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47DB4-6287-4D71-94EC-A824A66FFE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6333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7938DE1-C6DE-489B-A194-60F7F70F0B5E}"/>
              </a:ext>
            </a:extLst>
          </p:cNvPr>
          <p:cNvSpPr txBox="1"/>
          <p:nvPr/>
        </p:nvSpPr>
        <p:spPr>
          <a:xfrm>
            <a:off x="709613" y="1082675"/>
            <a:ext cx="812800" cy="779463"/>
          </a:xfrm>
          <a:prstGeom prst="rect">
            <a:avLst/>
          </a:prstGeom>
        </p:spPr>
        <p:txBody>
          <a:bodyPr lIns="121920" tIns="60960" rIns="121920" bIns="6096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666" dirty="0">
                <a:latin typeface="+mn-lt"/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E2358A-51F1-4B35-87EC-6E79E97C247B}"/>
              </a:ext>
            </a:extLst>
          </p:cNvPr>
          <p:cNvSpPr txBox="1"/>
          <p:nvPr/>
        </p:nvSpPr>
        <p:spPr>
          <a:xfrm>
            <a:off x="13714413" y="3690938"/>
            <a:ext cx="812800" cy="779462"/>
          </a:xfrm>
          <a:prstGeom prst="rect">
            <a:avLst/>
          </a:prstGeom>
        </p:spPr>
        <p:txBody>
          <a:bodyPr lIns="121920" tIns="60960" rIns="121920" bIns="6096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666" dirty="0"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1884" y="914400"/>
            <a:ext cx="12192000" cy="3657600"/>
          </a:xfrm>
        </p:spPr>
        <p:txBody>
          <a:bodyPr/>
          <a:lstStyle>
            <a:lvl1pPr algn="l">
              <a:defRPr sz="4267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12284" y="5238046"/>
            <a:ext cx="11379201" cy="1399821"/>
          </a:xfrm>
        </p:spPr>
        <p:txBody>
          <a:bodyPr anchor="b"/>
          <a:lstStyle>
            <a:lvl1pPr>
              <a:buNone/>
              <a:defRPr lang="en-US" sz="32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2" y="6637867"/>
            <a:ext cx="11379201" cy="1354667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E79D5D5-C8B7-4026-B98B-7FAF9FF6B27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F45E650-5B70-454D-83FA-00259826382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3308183-28CC-420C-B479-F04A2FD51FF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5A61A-3A8C-44BC-AF4D-415FF29949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2786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84" y="914400"/>
            <a:ext cx="13411200" cy="36576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12283" y="5238045"/>
            <a:ext cx="11379200" cy="1117600"/>
          </a:xfrm>
        </p:spPr>
        <p:txBody>
          <a:bodyPr anchor="b"/>
          <a:lstStyle>
            <a:lvl1pPr>
              <a:buNone/>
              <a:defRPr lang="en-US" sz="32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2282" y="6355643"/>
            <a:ext cx="11379201" cy="1636889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88FCD7-CAC9-4F89-900D-78ACC9D77FA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1C894-5C99-4CB3-B247-84726FB1B0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561450-67FE-4243-A1ED-59AFCC0F701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938C-B1F3-4653-8BC3-F287B8C03D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7438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43FE6-2FDE-4286-AF98-BCED7EC3B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F9F7C-A5C7-425D-BFA3-6A079F12C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57458-EA78-4004-B767-07CFB49D5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1E62C-A248-464F-B074-C637FE0CFF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2579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80283" y="914400"/>
            <a:ext cx="2743200" cy="6096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914400"/>
            <a:ext cx="10430933" cy="70781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4A483-F9A5-45FB-B0D1-67B369954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CB7623-8695-4839-9AF4-6F7898514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BC24C-9D35-4F92-A3C8-7F132BE44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FAA97-69F1-44F2-8AAC-58DB623053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8875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4D4EF"/>
            </a:gs>
            <a:gs pos="10001">
              <a:srgbClr val="64D4EF"/>
            </a:gs>
            <a:gs pos="100000">
              <a:srgbClr val="06588E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>
            <a:extLst>
              <a:ext uri="{FF2B5EF4-FFF2-40B4-BE49-F238E27FC236}">
                <a16:creationId xmlns:a16="http://schemas.microsoft.com/office/drawing/2014/main" id="{F6CCA66F-522D-40EB-A91C-5F1F2252B12A}"/>
              </a:ext>
            </a:extLst>
          </p:cNvPr>
          <p:cNvGrpSpPr>
            <a:grpSpLocks/>
          </p:cNvGrpSpPr>
          <p:nvPr/>
        </p:nvGrpSpPr>
        <p:grpSpPr bwMode="auto">
          <a:xfrm>
            <a:off x="12276138" y="3951288"/>
            <a:ext cx="3975100" cy="4278312"/>
            <a:chOff x="9206969" y="2963333"/>
            <a:chExt cx="2981858" cy="32088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BE73ECF8-B62D-4789-8011-C619DD7DF205}"/>
                </a:ext>
              </a:extLst>
            </p:cNvPr>
            <p:cNvCxnSpPr/>
            <p:nvPr/>
          </p:nvCxnSpPr>
          <p:spPr>
            <a:xfrm flipH="1">
              <a:off x="11275454" y="2963333"/>
              <a:ext cx="913373" cy="91324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711B471-22AA-42D6-A8F4-B74711886153}"/>
                </a:ext>
              </a:extLst>
            </p:cNvPr>
            <p:cNvCxnSpPr/>
            <p:nvPr/>
          </p:nvCxnSpPr>
          <p:spPr>
            <a:xfrm flipH="1">
              <a:off x="9206969" y="3190751"/>
              <a:ext cx="2981858" cy="2981449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80BE9D6-2877-4E18-9D72-78197A8659AA}"/>
                </a:ext>
              </a:extLst>
            </p:cNvPr>
            <p:cNvCxnSpPr/>
            <p:nvPr/>
          </p:nvCxnSpPr>
          <p:spPr>
            <a:xfrm flipH="1">
              <a:off x="10291822" y="3284815"/>
              <a:ext cx="1897005" cy="1896744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6BA42C0-A7DD-47AD-8BD0-C61ED2A40915}"/>
                </a:ext>
              </a:extLst>
            </p:cNvPr>
            <p:cNvCxnSpPr/>
            <p:nvPr/>
          </p:nvCxnSpPr>
          <p:spPr>
            <a:xfrm flipH="1">
              <a:off x="10443059" y="3131218"/>
              <a:ext cx="1745768" cy="174552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4AA8AE6-FB69-4D9F-9711-BF8A9E8DF402}"/>
                </a:ext>
              </a:extLst>
            </p:cNvPr>
            <p:cNvCxnSpPr/>
            <p:nvPr/>
          </p:nvCxnSpPr>
          <p:spPr>
            <a:xfrm flipH="1">
              <a:off x="10919394" y="3682500"/>
              <a:ext cx="1269433" cy="12704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A00A19-C805-4EFC-B0E6-2C9B2AB4B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813" y="5983288"/>
            <a:ext cx="11379200" cy="200977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5B83902E-8919-4A45-A3BB-3BFC6C54E1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914400"/>
            <a:ext cx="113792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D2E69C-557F-487C-BC54-4C6644EAE2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206413" y="8229600"/>
            <a:ext cx="2133600" cy="4873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33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A2CA5-F05D-47DA-9BD7-E418EBA3AE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2813" y="8229600"/>
            <a:ext cx="10058400" cy="4873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33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E8051F-8BBA-4623-A666-7117993594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3817600" y="7437438"/>
            <a:ext cx="1522413" cy="893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4267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AAFEE556-25BA-48AC-A57B-6A041B8009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3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74" r:id="rId12"/>
    <p:sldLayoutId id="2147483769" r:id="rId13"/>
    <p:sldLayoutId id="2147483775" r:id="rId14"/>
    <p:sldLayoutId id="2147483770" r:id="rId15"/>
    <p:sldLayoutId id="2147483771" r:id="rId16"/>
    <p:sldLayoutId id="2147483772" r:id="rId17"/>
  </p:sldLayoutIdLst>
  <p:txStyles>
    <p:titleStyle>
      <a:lvl1pPr algn="l" defTabSz="608013" rtl="0" eaLnBrk="0" fontAlgn="base" hangingPunct="0">
        <a:spcBef>
          <a:spcPct val="0"/>
        </a:spcBef>
        <a:spcAft>
          <a:spcPct val="0"/>
        </a:spcAft>
        <a:defRPr sz="48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60801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entury Gothic" panose="020B0502020202020204" pitchFamily="34" charset="0"/>
        </a:defRPr>
      </a:lvl2pPr>
      <a:lvl3pPr algn="l" defTabSz="60801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entury Gothic" panose="020B0502020202020204" pitchFamily="34" charset="0"/>
        </a:defRPr>
      </a:lvl3pPr>
      <a:lvl4pPr algn="l" defTabSz="60801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entury Gothic" panose="020B0502020202020204" pitchFamily="34" charset="0"/>
        </a:defRPr>
      </a:lvl4pPr>
      <a:lvl5pPr algn="l" defTabSz="608013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79413" indent="-379413" algn="l" defTabSz="608013" rtl="0" eaLnBrk="0" fontAlgn="base" hangingPunct="0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600" kern="1200">
          <a:solidFill>
            <a:srgbClr val="0F496F"/>
          </a:solidFill>
          <a:latin typeface="+mn-lt"/>
          <a:ea typeface="+mn-ea"/>
          <a:cs typeface="+mn-cs"/>
        </a:defRPr>
      </a:lvl1pPr>
      <a:lvl2pPr marL="989013" indent="-379413" algn="l" defTabSz="608013" rtl="0" eaLnBrk="0" fontAlgn="base" hangingPunct="0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400" kern="1200">
          <a:solidFill>
            <a:srgbClr val="0F496F"/>
          </a:solidFill>
          <a:latin typeface="+mn-lt"/>
          <a:ea typeface="+mn-ea"/>
          <a:cs typeface="+mn-cs"/>
        </a:defRPr>
      </a:lvl2pPr>
      <a:lvl3pPr marL="1598613" indent="-379413" algn="l" defTabSz="608013" rtl="0" eaLnBrk="0" fontAlgn="base" hangingPunct="0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100" kern="1200">
          <a:solidFill>
            <a:srgbClr val="0F496F"/>
          </a:solidFill>
          <a:latin typeface="+mn-lt"/>
          <a:ea typeface="+mn-ea"/>
          <a:cs typeface="+mn-cs"/>
        </a:defRPr>
      </a:lvl3pPr>
      <a:lvl4pPr marL="2055813" indent="-227013" algn="l" defTabSz="608013" rtl="0" eaLnBrk="0" fontAlgn="base" hangingPunct="0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kern="1200">
          <a:solidFill>
            <a:srgbClr val="0F496F"/>
          </a:solidFill>
          <a:latin typeface="+mn-lt"/>
          <a:ea typeface="+mn-ea"/>
          <a:cs typeface="+mn-cs"/>
        </a:defRPr>
      </a:lvl4pPr>
      <a:lvl5pPr marL="2665413" indent="-227013" algn="l" defTabSz="608013" rtl="0" eaLnBrk="0" fontAlgn="base" hangingPunct="0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kern="1200">
          <a:solidFill>
            <a:srgbClr val="0F496F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6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6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6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spcAft>
          <a:spcPts val="8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6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D61C3-ADA6-4511-A27B-B25B7BA16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38" y="6443663"/>
            <a:ext cx="15049500" cy="2522537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/>
              <a:t>Коллектив АО «Водоканал Каменск-уральский» ходатайствует о награждении </a:t>
            </a:r>
            <a:r>
              <a:rPr lang="ru-RU" sz="3600" b="1" dirty="0" err="1"/>
              <a:t>анчугова</a:t>
            </a:r>
            <a:r>
              <a:rPr lang="ru-RU" sz="3600" b="1" dirty="0"/>
              <a:t> </a:t>
            </a:r>
            <a:r>
              <a:rPr lang="ru-RU" sz="3600" b="1" dirty="0" err="1"/>
              <a:t>андрея</a:t>
            </a:r>
            <a:r>
              <a:rPr lang="ru-RU" sz="3600" b="1" dirty="0"/>
              <a:t> </a:t>
            </a:r>
            <a:r>
              <a:rPr lang="ru-RU" sz="3600" b="1" dirty="0" err="1"/>
              <a:t>витальевича</a:t>
            </a:r>
            <a:r>
              <a:rPr lang="ru-RU" sz="3600" b="1" dirty="0"/>
              <a:t> медалью «за заслуги перед городом» (посмертно)</a:t>
            </a:r>
          </a:p>
        </p:txBody>
      </p:sp>
      <p:pic>
        <p:nvPicPr>
          <p:cNvPr id="5123" name="Объект 4">
            <a:extLst>
              <a:ext uri="{FF2B5EF4-FFF2-40B4-BE49-F238E27FC236}">
                <a16:creationId xmlns:a16="http://schemas.microsoft.com/office/drawing/2014/main" id="{098D7EFF-F1E0-4185-84EF-5E7F940BAA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738" y="177800"/>
            <a:ext cx="9348787" cy="6288088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BF6276-CD7B-47B8-9E95-A411657C6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813" y="7235825"/>
            <a:ext cx="14776450" cy="16573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/>
              <a:t>				</a:t>
            </a:r>
            <a:r>
              <a:rPr lang="ru-RU" dirty="0" err="1"/>
              <a:t>Анчугов</a:t>
            </a:r>
            <a:r>
              <a:rPr lang="ru-RU" dirty="0"/>
              <a:t> </a:t>
            </a:r>
            <a:r>
              <a:rPr lang="ru-RU" dirty="0" err="1"/>
              <a:t>андрей</a:t>
            </a:r>
            <a:r>
              <a:rPr lang="ru-RU" dirty="0"/>
              <a:t> </a:t>
            </a:r>
            <a:r>
              <a:rPr lang="ru-RU" dirty="0" err="1"/>
              <a:t>витальевич</a:t>
            </a:r>
            <a:endParaRPr lang="ru-RU" dirty="0"/>
          </a:p>
        </p:txBody>
      </p:sp>
      <p:pic>
        <p:nvPicPr>
          <p:cNvPr id="6147" name="Объект 4">
            <a:extLst>
              <a:ext uri="{FF2B5EF4-FFF2-40B4-BE49-F238E27FC236}">
                <a16:creationId xmlns:a16="http://schemas.microsoft.com/office/drawing/2014/main" id="{7052A2C2-4C5D-4346-8B1A-D0424EBD8B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98988" y="250825"/>
            <a:ext cx="6850062" cy="71548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FFAB99C-DA0D-4040-929B-8B7BED212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0213" y="201613"/>
            <a:ext cx="9936162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6987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ru-RU" altLang="ru-RU" sz="4400" b="1">
                <a:solidFill>
                  <a:srgbClr val="0070C0"/>
                </a:solidFill>
                <a:cs typeface="Times New Roman" panose="02020603050405020304" pitchFamily="18" charset="0"/>
              </a:rPr>
              <a:t>Трудовая деятельность</a:t>
            </a:r>
            <a:endParaRPr lang="ru-RU" altLang="ru-RU" sz="4400" b="1">
              <a:solidFill>
                <a:srgbClr val="0070C0"/>
              </a:solidFill>
            </a:endParaRPr>
          </a:p>
          <a:p>
            <a:endParaRPr lang="ru-RU" altLang="ru-RU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20CA14DB-A744-4408-87F5-864C387F8D95}"/>
              </a:ext>
            </a:extLst>
          </p:cNvPr>
          <p:cNvGraphicFramePr/>
          <p:nvPr/>
        </p:nvGraphicFramePr>
        <p:xfrm>
          <a:off x="423144" y="1115615"/>
          <a:ext cx="15443985" cy="7704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4287A-754A-4750-BCEF-64D88D3A5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38" y="7194550"/>
            <a:ext cx="15193962" cy="18415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err="1"/>
              <a:t>Газопоршневая</a:t>
            </a:r>
            <a:r>
              <a:rPr lang="ru-RU" b="1" dirty="0"/>
              <a:t> станция на территории очистных сооружений водоснабжения города</a:t>
            </a:r>
          </a:p>
        </p:txBody>
      </p:sp>
      <p:pic>
        <p:nvPicPr>
          <p:cNvPr id="8195" name="Рисунок 3">
            <a:extLst>
              <a:ext uri="{FF2B5EF4-FFF2-40B4-BE49-F238E27FC236}">
                <a16:creationId xmlns:a16="http://schemas.microsoft.com/office/drawing/2014/main" id="{D79FF54F-96B8-4AA3-AF57-F49279F80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325" y="107950"/>
            <a:ext cx="10656888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2AD76B-D2BF-4E79-9F16-23071FBEC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800" y="7596188"/>
            <a:ext cx="14401800" cy="13684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/>
              <a:t>Газовая котельная на территории очистных сооружений канализации</a:t>
            </a:r>
          </a:p>
        </p:txBody>
      </p:sp>
      <p:pic>
        <p:nvPicPr>
          <p:cNvPr id="9219" name="Рисунок 3">
            <a:extLst>
              <a:ext uri="{FF2B5EF4-FFF2-40B4-BE49-F238E27FC236}">
                <a16:creationId xmlns:a16="http://schemas.microsoft.com/office/drawing/2014/main" id="{BA8741F6-3DF0-465C-B5A8-97FE6E347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3" y="160338"/>
            <a:ext cx="9840912" cy="738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DD2E6D-25CF-4A4D-8C45-D97FDA91C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813" y="7451725"/>
            <a:ext cx="14847887" cy="15128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/>
              <a:t>Насосное оборудование с частотным регулированием оборотов</a:t>
            </a:r>
          </a:p>
        </p:txBody>
      </p:sp>
      <p:pic>
        <p:nvPicPr>
          <p:cNvPr id="10243" name="Рисунок 3">
            <a:extLst>
              <a:ext uri="{FF2B5EF4-FFF2-40B4-BE49-F238E27FC236}">
                <a16:creationId xmlns:a16="http://schemas.microsoft.com/office/drawing/2014/main" id="{DF787E37-91CC-44AC-95E4-E61A2EA8F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179388"/>
            <a:ext cx="11025188" cy="735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4D925B-924F-4F6C-AD96-BE6FAB35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6963" y="7554913"/>
            <a:ext cx="11449050" cy="14811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/>
              <a:t>Система поисков скрытых утечек питьевой воды</a:t>
            </a:r>
          </a:p>
        </p:txBody>
      </p:sp>
      <p:pic>
        <p:nvPicPr>
          <p:cNvPr id="11267" name="Рисунок 3">
            <a:extLst>
              <a:ext uri="{FF2B5EF4-FFF2-40B4-BE49-F238E27FC236}">
                <a16:creationId xmlns:a16="http://schemas.microsoft.com/office/drawing/2014/main" id="{75153AD4-8770-4B9A-A22A-296CF768A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200025"/>
            <a:ext cx="8280400" cy="735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076CFC-426F-4842-982A-726AA95B2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0138" y="7740650"/>
            <a:ext cx="12238037" cy="12271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/>
              <a:t>Специализированный экскаватор на картах очистки стоков</a:t>
            </a:r>
          </a:p>
        </p:txBody>
      </p:sp>
      <p:pic>
        <p:nvPicPr>
          <p:cNvPr id="12291" name="Рисунок 3">
            <a:extLst>
              <a:ext uri="{FF2B5EF4-FFF2-40B4-BE49-F238E27FC236}">
                <a16:creationId xmlns:a16="http://schemas.microsoft.com/office/drawing/2014/main" id="{F0A2075C-5019-490F-AA56-FB98A8DB3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53988"/>
            <a:ext cx="11445875" cy="763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7C6F37-885B-40C3-991C-624B6D24E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6963" y="8027988"/>
            <a:ext cx="11379200" cy="1008062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/>
              <a:t>Спецтехника </a:t>
            </a:r>
            <a:r>
              <a:rPr lang="ru-RU" b="1" dirty="0" err="1"/>
              <a:t>ао</a:t>
            </a:r>
            <a:r>
              <a:rPr lang="ru-RU" b="1" dirty="0"/>
              <a:t> «водоканал ку»</a:t>
            </a:r>
          </a:p>
        </p:txBody>
      </p:sp>
      <p:pic>
        <p:nvPicPr>
          <p:cNvPr id="13315" name="Рисунок 3">
            <a:extLst>
              <a:ext uri="{FF2B5EF4-FFF2-40B4-BE49-F238E27FC236}">
                <a16:creationId xmlns:a16="http://schemas.microsoft.com/office/drawing/2014/main" id="{68909308-92A3-4EB7-9DFD-10C860B22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107950"/>
            <a:ext cx="12106275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59CD5-6CE2-45A8-A631-F33C3146F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812088"/>
            <a:ext cx="15697200" cy="122396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/>
              <a:t>Строительство нового водовода от верх-</a:t>
            </a:r>
            <a:r>
              <a:rPr lang="ru-RU" sz="3600" b="1" dirty="0" err="1"/>
              <a:t>сысертского</a:t>
            </a:r>
            <a:r>
              <a:rPr lang="ru-RU" sz="3600" b="1" dirty="0"/>
              <a:t> водохранилища до </a:t>
            </a:r>
            <a:r>
              <a:rPr lang="ru-RU" sz="3600" b="1" dirty="0" err="1"/>
              <a:t>каменска</a:t>
            </a:r>
            <a:r>
              <a:rPr lang="ru-RU" sz="3600" b="1" dirty="0"/>
              <a:t>-уральского</a:t>
            </a:r>
          </a:p>
        </p:txBody>
      </p:sp>
      <p:pic>
        <p:nvPicPr>
          <p:cNvPr id="14339" name="Рисунок 3">
            <a:extLst>
              <a:ext uri="{FF2B5EF4-FFF2-40B4-BE49-F238E27FC236}">
                <a16:creationId xmlns:a16="http://schemas.microsoft.com/office/drawing/2014/main" id="{CE687F70-74FE-4C7E-B2A9-D5A54959F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688" y="107950"/>
            <a:ext cx="10369550" cy="777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2F8B55-1C68-4133-8A1A-AF22714FD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3" y="7885113"/>
            <a:ext cx="15481300" cy="11509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/>
              <a:t>Узел технического соединения нового водовода к существующему</a:t>
            </a:r>
          </a:p>
        </p:txBody>
      </p:sp>
      <p:pic>
        <p:nvPicPr>
          <p:cNvPr id="15363" name="Рисунок 3">
            <a:extLst>
              <a:ext uri="{FF2B5EF4-FFF2-40B4-BE49-F238E27FC236}">
                <a16:creationId xmlns:a16="http://schemas.microsoft.com/office/drawing/2014/main" id="{5D36B695-693F-4B0A-B2A2-1DCAE7CA0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103188"/>
            <a:ext cx="11520488" cy="767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>
            <a:extLst>
              <a:ext uri="{FF2B5EF4-FFF2-40B4-BE49-F238E27FC236}">
                <a16:creationId xmlns:a16="http://schemas.microsoft.com/office/drawing/2014/main" id="{6D5D4C04-096B-4E01-9CCC-8365AD160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611188"/>
            <a:ext cx="5300662" cy="749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Рисунок 4">
            <a:extLst>
              <a:ext uri="{FF2B5EF4-FFF2-40B4-BE49-F238E27FC236}">
                <a16:creationId xmlns:a16="http://schemas.microsoft.com/office/drawing/2014/main" id="{C3EB8BA2-CA65-428D-B86C-A801E97AE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34925"/>
            <a:ext cx="5300662" cy="748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Рисунок 6">
            <a:extLst>
              <a:ext uri="{FF2B5EF4-FFF2-40B4-BE49-F238E27FC236}">
                <a16:creationId xmlns:a16="http://schemas.microsoft.com/office/drawing/2014/main" id="{98440E96-A7CC-46D9-89E7-D6DF52F7B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9300" y="1619250"/>
            <a:ext cx="5300663" cy="749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Звук 9">
            <a:hlinkClick r:id="" action="ppaction://media"/>
            <a:extLst>
              <a:ext uri="{FF2B5EF4-FFF2-40B4-BE49-F238E27FC236}">
                <a16:creationId xmlns:a16="http://schemas.microsoft.com/office/drawing/2014/main" id="{AB2741D0-4F6B-4CAD-A15E-F0E316539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8613" y="13452475"/>
            <a:ext cx="144621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736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>
            <a:extLst>
              <a:ext uri="{FF2B5EF4-FFF2-40B4-BE49-F238E27FC236}">
                <a16:creationId xmlns:a16="http://schemas.microsoft.com/office/drawing/2014/main" id="{DBD3D81B-EA3F-40AF-ADB4-B8542C523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8" y="755650"/>
            <a:ext cx="5246687" cy="741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Рисунок 4">
            <a:extLst>
              <a:ext uri="{FF2B5EF4-FFF2-40B4-BE49-F238E27FC236}">
                <a16:creationId xmlns:a16="http://schemas.microsoft.com/office/drawing/2014/main" id="{F15124E3-8E84-498A-8DFA-39180EFD1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813" y="1619250"/>
            <a:ext cx="5246687" cy="741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Звук 9">
            <a:hlinkClick r:id="" action="ppaction://media"/>
            <a:extLst>
              <a:ext uri="{FF2B5EF4-FFF2-40B4-BE49-F238E27FC236}">
                <a16:creationId xmlns:a16="http://schemas.microsoft.com/office/drawing/2014/main" id="{C02AE38F-76EC-497E-A0B5-BD78C3B46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8613" y="13452475"/>
            <a:ext cx="144621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Рисунок 2">
            <a:extLst>
              <a:ext uri="{FF2B5EF4-FFF2-40B4-BE49-F238E27FC236}">
                <a16:creationId xmlns:a16="http://schemas.microsoft.com/office/drawing/2014/main" id="{5A42F62E-1712-4AB1-8F06-9C894B9DA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107950"/>
            <a:ext cx="5246687" cy="74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18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6">
            <a:extLst>
              <a:ext uri="{FF2B5EF4-FFF2-40B4-BE49-F238E27FC236}">
                <a16:creationId xmlns:a16="http://schemas.microsoft.com/office/drawing/2014/main" id="{F08DF5EC-7B08-49C9-A603-D7059FCBB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3276600"/>
            <a:ext cx="4056063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Звук 7">
            <a:hlinkClick r:id="" action="ppaction://media"/>
            <a:extLst>
              <a:ext uri="{FF2B5EF4-FFF2-40B4-BE49-F238E27FC236}">
                <a16:creationId xmlns:a16="http://schemas.microsoft.com/office/drawing/2014/main" id="{F08A2366-2B33-4BF1-8B8C-D10D51586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8613" y="13452475"/>
            <a:ext cx="144621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2">
            <a:extLst>
              <a:ext uri="{FF2B5EF4-FFF2-40B4-BE49-F238E27FC236}">
                <a16:creationId xmlns:a16="http://schemas.microsoft.com/office/drawing/2014/main" id="{2E7CC26A-1714-469D-A8A1-A355CF9DA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2268538"/>
            <a:ext cx="4056063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23B2744C-1FC1-4504-ACBF-812B32301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900113"/>
            <a:ext cx="4054475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Рисунок 4">
            <a:extLst>
              <a:ext uri="{FF2B5EF4-FFF2-40B4-BE49-F238E27FC236}">
                <a16:creationId xmlns:a16="http://schemas.microsoft.com/office/drawing/2014/main" id="{45FE80E6-5C1F-4089-AC6E-F143AA557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8588" y="836613"/>
            <a:ext cx="5916612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637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A450B-A329-4E90-AA12-A61AC5B65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375" y="7164388"/>
            <a:ext cx="15914688" cy="180022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/>
              <a:t>Коллектив АО «Водоканал Каменск-уральский» ходатайствует о награждении </a:t>
            </a:r>
            <a:r>
              <a:rPr lang="ru-RU" sz="3600" b="1" dirty="0" err="1"/>
              <a:t>анчугова</a:t>
            </a:r>
            <a:r>
              <a:rPr lang="ru-RU" sz="3600" b="1" dirty="0"/>
              <a:t> </a:t>
            </a:r>
            <a:r>
              <a:rPr lang="ru-RU" sz="3600" b="1" dirty="0" err="1"/>
              <a:t>андрея</a:t>
            </a:r>
            <a:r>
              <a:rPr lang="ru-RU" sz="3600" b="1" dirty="0"/>
              <a:t> </a:t>
            </a:r>
            <a:r>
              <a:rPr lang="ru-RU" sz="3600" b="1" dirty="0" err="1"/>
              <a:t>витальевича</a:t>
            </a:r>
            <a:r>
              <a:rPr lang="ru-RU" sz="3600" b="1" dirty="0"/>
              <a:t> медалью «за заслуги перед городом» (посмертно)</a:t>
            </a:r>
            <a:endParaRPr lang="ru-RU" sz="3600" dirty="0"/>
          </a:p>
        </p:txBody>
      </p:sp>
      <p:pic>
        <p:nvPicPr>
          <p:cNvPr id="19459" name="Рисунок 3">
            <a:extLst>
              <a:ext uri="{FF2B5EF4-FFF2-40B4-BE49-F238E27FC236}">
                <a16:creationId xmlns:a16="http://schemas.microsoft.com/office/drawing/2014/main" id="{7C72CAC0-C052-4451-B1F0-EFCF85F03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0" y="44450"/>
            <a:ext cx="5400675" cy="722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103</TotalTime>
  <Words>212</Words>
  <Application>Microsoft Office PowerPoint</Application>
  <PresentationFormat>Произвольный</PresentationFormat>
  <Paragraphs>20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Century Gothic</vt:lpstr>
      <vt:lpstr>Arial</vt:lpstr>
      <vt:lpstr>Wingdings 3</vt:lpstr>
      <vt:lpstr>Calibri</vt:lpstr>
      <vt:lpstr>Times New Roman</vt:lpstr>
      <vt:lpstr>Сектор</vt:lpstr>
      <vt:lpstr>Коллектив АО «Водоканал Каменск-уральский» ходатайствует о награждении анчугова андрея витальевича медалью «за заслуги перед городом» (посмертно)</vt:lpstr>
      <vt:lpstr>    Анчугов андрей витальевич</vt:lpstr>
      <vt:lpstr>Презентация PowerPoint</vt:lpstr>
      <vt:lpstr>Газопоршневая станция на территории очистных сооружений водоснабжения города</vt:lpstr>
      <vt:lpstr>Газовая котельная на территории очистных сооружений канализации</vt:lpstr>
      <vt:lpstr>Насосное оборудование с частотным регулированием оборотов</vt:lpstr>
      <vt:lpstr>Система поисков скрытых утечек питьевой воды</vt:lpstr>
      <vt:lpstr>Специализированный экскаватор на картах очистки стоков</vt:lpstr>
      <vt:lpstr>Спецтехника ао «водоканал ку»</vt:lpstr>
      <vt:lpstr>Строительство нового водовода от верх-сысертского водохранилища до каменска-уральского</vt:lpstr>
      <vt:lpstr>Узел технического соединения нового водовода к существующему</vt:lpstr>
      <vt:lpstr>Презентация PowerPoint</vt:lpstr>
      <vt:lpstr>Презентация PowerPoint</vt:lpstr>
      <vt:lpstr>Презентация PowerPoint</vt:lpstr>
      <vt:lpstr>Коллектив АО «Водоканал Каменск-уральский» ходатайствует о награждении анчугова андрея витальевича медалью «за заслуги перед городом» (посмертно)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Daktel</cp:lastModifiedBy>
  <cp:revision>15</cp:revision>
  <dcterms:created xsi:type="dcterms:W3CDTF">2010-07-12T11:23:49Z</dcterms:created>
  <dcterms:modified xsi:type="dcterms:W3CDTF">2024-06-06T06:22:38Z</dcterms:modified>
</cp:coreProperties>
</file>