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246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009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652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11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425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423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796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536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535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388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11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FF17D-DD0F-4264-A136-FE75FE520785}" type="datetimeFigureOut">
              <a:rPr lang="ru-RU" smtClean="0"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35C21-453E-4CD4-B130-8F51FC230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835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36" y="332656"/>
            <a:ext cx="7967573" cy="6306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2648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08" y="332657"/>
            <a:ext cx="793764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1428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0774"/>
            <a:ext cx="7776864" cy="626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630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16632"/>
            <a:ext cx="8352928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36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338892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9208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9349"/>
            <a:ext cx="8136904" cy="6481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39114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Экран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2023-07-17T06:41:33Z</dcterms:created>
  <dcterms:modified xsi:type="dcterms:W3CDTF">2023-07-17T06:52:18Z</dcterms:modified>
</cp:coreProperties>
</file>