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"/>
  </p:notesMasterIdLst>
  <p:sldIdLst>
    <p:sldId id="312" r:id="rId2"/>
    <p:sldId id="305" r:id="rId3"/>
    <p:sldId id="313" r:id="rId4"/>
    <p:sldId id="314" r:id="rId5"/>
  </p:sldIdLst>
  <p:sldSz cx="10693400" cy="7561263"/>
  <p:notesSz cx="7104063" cy="10234613"/>
  <p:defaultTextStyle>
    <a:defPPr>
      <a:defRPr lang="ru-RU"/>
    </a:defPPr>
    <a:lvl1pPr marL="0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335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305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640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975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945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280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15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950" algn="l" defTabSz="104267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0000"/>
    <a:srgbClr val="C6261D"/>
    <a:srgbClr val="E8D0D0"/>
    <a:srgbClr val="D27878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1" autoAdjust="0"/>
    <p:restoredTop sz="94660"/>
  </p:normalViewPr>
  <p:slideViewPr>
    <p:cSldViewPr>
      <p:cViewPr varScale="1">
        <p:scale>
          <a:sx n="66" d="100"/>
          <a:sy n="66" d="100"/>
        </p:scale>
        <p:origin x="-1212" y="-114"/>
      </p:cViewPr>
      <p:guideLst>
        <p:guide orient="horz" pos="2416"/>
        <p:guide pos="334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EEFB0-A03F-43CB-AB4A-DA21BE38B4B6}" type="datetimeFigureOut">
              <a:rPr lang="ru-RU" smtClean="0"/>
              <a:t>15.11.2022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09663" y="1279525"/>
            <a:ext cx="48863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7C71EC-2739-407F-89CC-075BE43EF6C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1126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9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3D948-1103-440D-9C15-CBD3E0F5C21E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120E8-BD17-4EED-819E-C721F76E631F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5" y="4858812"/>
            <a:ext cx="9089390" cy="1501751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5" y="3204786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33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30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9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2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195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C384B-B1B3-4D68-AB44-65202AA4CC80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2" y="1764295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636D-8E5B-4891-87C4-0C0999B4EFB0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35" indent="0">
              <a:buNone/>
              <a:defRPr sz="2300" b="1"/>
            </a:lvl2pPr>
            <a:lvl3pPr marL="1043305" indent="0">
              <a:buNone/>
              <a:defRPr sz="2100" b="1"/>
            </a:lvl3pPr>
            <a:lvl4pPr marL="1564640" indent="0">
              <a:buNone/>
              <a:defRPr sz="1800" b="1"/>
            </a:lvl4pPr>
            <a:lvl5pPr marL="2085975" indent="0">
              <a:buNone/>
              <a:defRPr sz="1800" b="1"/>
            </a:lvl5pPr>
            <a:lvl6pPr marL="2607945" indent="0">
              <a:buNone/>
              <a:defRPr sz="1800" b="1"/>
            </a:lvl6pPr>
            <a:lvl7pPr marL="3129280" indent="0">
              <a:buNone/>
              <a:defRPr sz="1800" b="1"/>
            </a:lvl7pPr>
            <a:lvl8pPr marL="3650615" indent="0">
              <a:buNone/>
              <a:defRPr sz="1800" b="1"/>
            </a:lvl8pPr>
            <a:lvl9pPr marL="4171950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670" y="2397901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1692533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335" indent="0">
              <a:buNone/>
              <a:defRPr sz="2300" b="1"/>
            </a:lvl2pPr>
            <a:lvl3pPr marL="1043305" indent="0">
              <a:buNone/>
              <a:defRPr sz="2100" b="1"/>
            </a:lvl3pPr>
            <a:lvl4pPr marL="1564640" indent="0">
              <a:buNone/>
              <a:defRPr sz="1800" b="1"/>
            </a:lvl4pPr>
            <a:lvl5pPr marL="2085975" indent="0">
              <a:buNone/>
              <a:defRPr sz="1800" b="1"/>
            </a:lvl5pPr>
            <a:lvl6pPr marL="2607945" indent="0">
              <a:buNone/>
              <a:defRPr sz="1800" b="1"/>
            </a:lvl6pPr>
            <a:lvl7pPr marL="3129280" indent="0">
              <a:buNone/>
              <a:defRPr sz="1800" b="1"/>
            </a:lvl7pPr>
            <a:lvl8pPr marL="3650615" indent="0">
              <a:buNone/>
              <a:defRPr sz="1800" b="1"/>
            </a:lvl8pPr>
            <a:lvl9pPr marL="4171950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099" y="2397901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38E5-FE6C-45BD-9AEA-C430DA7571CD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DC58D-4E95-412B-AD4C-E8812AE42A9C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3708C-CEF5-4A29-AAD1-F1C8F2882FEF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1" y="301050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71" y="1582265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1335" indent="0">
              <a:buNone/>
              <a:defRPr sz="1400"/>
            </a:lvl2pPr>
            <a:lvl3pPr marL="1043305" indent="0">
              <a:buNone/>
              <a:defRPr sz="1100"/>
            </a:lvl3pPr>
            <a:lvl4pPr marL="1564640" indent="0">
              <a:buNone/>
              <a:defRPr sz="1000"/>
            </a:lvl4pPr>
            <a:lvl5pPr marL="2085975" indent="0">
              <a:buNone/>
              <a:defRPr sz="1000"/>
            </a:lvl5pPr>
            <a:lvl6pPr marL="2607945" indent="0">
              <a:buNone/>
              <a:defRPr sz="1000"/>
            </a:lvl6pPr>
            <a:lvl7pPr marL="3129280" indent="0">
              <a:buNone/>
              <a:defRPr sz="1000"/>
            </a:lvl7pPr>
            <a:lvl8pPr marL="3650615" indent="0">
              <a:buNone/>
              <a:defRPr sz="1000"/>
            </a:lvl8pPr>
            <a:lvl9pPr marL="417195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67DB5-F3BA-4F7D-801C-9357810F456D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4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3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1335" indent="0">
              <a:buNone/>
              <a:defRPr sz="3200"/>
            </a:lvl2pPr>
            <a:lvl3pPr marL="1043305" indent="0">
              <a:buNone/>
              <a:defRPr sz="2700"/>
            </a:lvl3pPr>
            <a:lvl4pPr marL="1564640" indent="0">
              <a:buNone/>
              <a:defRPr sz="2300"/>
            </a:lvl4pPr>
            <a:lvl5pPr marL="2085975" indent="0">
              <a:buNone/>
              <a:defRPr sz="2300"/>
            </a:lvl5pPr>
            <a:lvl6pPr marL="2607945" indent="0">
              <a:buNone/>
              <a:defRPr sz="2300"/>
            </a:lvl6pPr>
            <a:lvl7pPr marL="3129280" indent="0">
              <a:buNone/>
              <a:defRPr sz="2300"/>
            </a:lvl7pPr>
            <a:lvl8pPr marL="3650615" indent="0">
              <a:buNone/>
              <a:defRPr sz="2300"/>
            </a:lvl8pPr>
            <a:lvl9pPr marL="4171950" indent="0">
              <a:buNone/>
              <a:defRPr sz="23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39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1335" indent="0">
              <a:buNone/>
              <a:defRPr sz="1400"/>
            </a:lvl2pPr>
            <a:lvl3pPr marL="1043305" indent="0">
              <a:buNone/>
              <a:defRPr sz="1100"/>
            </a:lvl3pPr>
            <a:lvl4pPr marL="1564640" indent="0">
              <a:buNone/>
              <a:defRPr sz="1000"/>
            </a:lvl4pPr>
            <a:lvl5pPr marL="2085975" indent="0">
              <a:buNone/>
              <a:defRPr sz="1000"/>
            </a:lvl5pPr>
            <a:lvl6pPr marL="2607945" indent="0">
              <a:buNone/>
              <a:defRPr sz="1000"/>
            </a:lvl6pPr>
            <a:lvl7pPr marL="3129280" indent="0">
              <a:buNone/>
              <a:defRPr sz="1000"/>
            </a:lvl7pPr>
            <a:lvl8pPr marL="3650615" indent="0">
              <a:buNone/>
              <a:defRPr sz="1000"/>
            </a:lvl8pPr>
            <a:lvl9pPr marL="417195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6E55F-BA9F-4471-B33F-25AB5D2A7846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891A7-CD6A-4D55-892B-3BB668E1A720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5" y="302802"/>
            <a:ext cx="2406015" cy="645157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302802"/>
            <a:ext cx="7039822" cy="645157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757A5-37DE-460B-BCF5-840CE44055EF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BF793-193E-4997-9036-DA7B08F43EA2}" type="datetime1">
              <a:rPr lang="ru-RU" smtClean="0"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A8800F-281C-4857-AD0E-B5DC3BB82F3B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04267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60" indent="-391160" algn="l" defTabSz="1042670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725" indent="-325755" algn="l" defTabSz="104267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655" indent="-260985" algn="l" defTabSz="10426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625" indent="-260985" algn="l" defTabSz="1042670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960" indent="-260985" algn="l" defTabSz="1042670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295" indent="-260985" algn="l" defTabSz="104267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630" indent="-260985" algn="l" defTabSz="104267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600" indent="-260985" algn="l" defTabSz="104267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35" indent="-260985" algn="l" defTabSz="104267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33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30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64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97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94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28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15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950" algn="l" defTabSz="10426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8415" y="6444390"/>
            <a:ext cx="10693400" cy="115497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z="2000" b="1" smtClean="0">
                <a:solidFill>
                  <a:schemeClr val="bg1"/>
                </a:solidFill>
              </a:rPr>
              <a:t>1</a:t>
            </a:fld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10693400" cy="118239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450215" y="323850"/>
            <a:ext cx="6276975" cy="490045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Медаль «За материнские заслуги»</a:t>
            </a:r>
            <a:endParaRPr lang="ru-RU" sz="2500" b="1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0215" y="1692399"/>
            <a:ext cx="4464438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4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Наталья Михайловна КОДЕНКО</a:t>
            </a:r>
            <a:endParaRPr lang="ru-RU" sz="4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0289" y="4284687"/>
            <a:ext cx="4716495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Заведующий складом</a:t>
            </a:r>
          </a:p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отдела материально-технического обеспечения </a:t>
            </a:r>
            <a:endParaRPr lang="ru-RU" sz="2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pic>
        <p:nvPicPr>
          <p:cNvPr id="1027" name="Picture 3" descr="\\srverp\Docoborot\Персонал\Отдел по соц. работе\МЕРОПРИЯТИЯ\За материнские заслуги медаль\Наталья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291" y="1687484"/>
            <a:ext cx="5120972" cy="419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406290"/>
            <a:ext cx="10693400" cy="115497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z="2000" b="1" smtClean="0">
                <a:solidFill>
                  <a:schemeClr val="bg1"/>
                </a:solidFill>
              </a:rPr>
              <a:t>2</a:t>
            </a:fld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10693400" cy="1182399"/>
          </a:xfrm>
          <a:prstGeom prst="rect">
            <a:avLst/>
          </a:prstGeom>
        </p:spPr>
      </p:pic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06540" y="1620391"/>
            <a:ext cx="65180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 </a:t>
            </a:r>
            <a:endParaRPr lang="ru-RU" sz="20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0215" y="323850"/>
            <a:ext cx="6276975" cy="490045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Медаль «За материнские заслуги»</a:t>
            </a:r>
            <a:endParaRPr lang="ru-RU" sz="2500" b="1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2051" name="Picture 3" descr="\\srverp\Docoborot\Персонал\Отдел по соц. работе\МЕРОПРИЯТИЯ\За материнские заслуги медаль\Елен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481" y="2801869"/>
            <a:ext cx="2952329" cy="329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768287" y="5421094"/>
            <a:ext cx="15121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Ирина</a:t>
            </a:r>
            <a:endParaRPr lang="ru-RU" sz="2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50556" y="1863938"/>
            <a:ext cx="15121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Елена</a:t>
            </a:r>
            <a:endParaRPr lang="ru-RU" sz="2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828" y="1439002"/>
            <a:ext cx="3509709" cy="5062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\\srverp\Docoborot\Персонал\Отдел по соц. работе\МЕРОПРИЯТИЯ\За материнские заслуги медаль\Ирин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6" y="1439002"/>
            <a:ext cx="3004265" cy="373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406290"/>
            <a:ext cx="10693400" cy="115497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z="2000" b="1" smtClean="0">
                <a:solidFill>
                  <a:schemeClr val="bg1"/>
                </a:solidFill>
              </a:rPr>
              <a:t>3</a:t>
            </a:fld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10693400" cy="1182399"/>
          </a:xfrm>
          <a:prstGeom prst="rect">
            <a:avLst/>
          </a:prstGeom>
        </p:spPr>
      </p:pic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06540" y="1620391"/>
            <a:ext cx="65180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 </a:t>
            </a:r>
            <a:endParaRPr lang="ru-RU" sz="20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0215" y="323850"/>
            <a:ext cx="6276975" cy="490045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Медаль «За материнские заслуги»</a:t>
            </a:r>
            <a:endParaRPr lang="ru-RU" sz="2500" b="1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2052" name="Picture 4" descr="\\srverp\Docoborot\Персонал\Отдел по соц. работе\МЕРОПРИЯТИЯ\За материнские заслуги медаль\Анастас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5" y="1314270"/>
            <a:ext cx="2554352" cy="302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225208" y="4592300"/>
            <a:ext cx="1925533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Анастасия</a:t>
            </a:r>
            <a:endParaRPr lang="ru-RU" sz="2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235" y="1282189"/>
            <a:ext cx="2088232" cy="2887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418" y="1283825"/>
            <a:ext cx="2073544" cy="2904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9769" y="1282189"/>
            <a:ext cx="2016224" cy="2906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564" y="4020160"/>
            <a:ext cx="1908618" cy="27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597" y="3981766"/>
            <a:ext cx="1963971" cy="277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028" y="3956422"/>
            <a:ext cx="1967883" cy="2745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741" y="4076048"/>
            <a:ext cx="1755799" cy="2696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01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6406290"/>
            <a:ext cx="10693400" cy="1154973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A8800F-281C-4857-AD0E-B5DC3BB82F3B}" type="slidenum">
              <a:rPr lang="ru-RU" sz="2000" b="1" smtClean="0">
                <a:solidFill>
                  <a:schemeClr val="bg1"/>
                </a:solidFill>
              </a:rPr>
              <a:t>4</a:t>
            </a:fld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10693400" cy="1182399"/>
          </a:xfrm>
          <a:prstGeom prst="rect">
            <a:avLst/>
          </a:prstGeom>
        </p:spPr>
      </p:pic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0" y="0"/>
            <a:ext cx="1069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906540" y="1620391"/>
            <a:ext cx="65180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 </a:t>
            </a:r>
            <a:endParaRPr lang="ru-RU" sz="20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50215" y="323850"/>
            <a:ext cx="6276975" cy="490045"/>
          </a:xfrm>
          <a:prstGeom prst="rect">
            <a:avLst/>
          </a:prstGeom>
        </p:spPr>
        <p:txBody>
          <a:bodyPr wrap="square" lIns="104306" tIns="52153" rIns="104306" bIns="52153">
            <a:spAutoFit/>
          </a:bodyPr>
          <a:lstStyle/>
          <a:p>
            <a:r>
              <a:rPr lang="ru-RU" sz="2500" b="1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Медаль «За материнские заслуги»</a:t>
            </a:r>
            <a:endParaRPr lang="ru-RU" sz="2500" b="1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2053" name="Picture 5" descr="\\srverp\Docoborot\Персонал\Отдел по соц. работе\МЕРОПРИЯТИЯ\За материнские заслуги медаль\Даниил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15" y="1404367"/>
            <a:ext cx="2736304" cy="313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594172" y="4788743"/>
            <a:ext cx="151216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ru-RU" sz="2500" b="1" dirty="0" smtClean="0">
                <a:solidFill>
                  <a:srgbClr val="C00000"/>
                </a:solidFill>
                <a:latin typeface="+mj-lt"/>
                <a:cs typeface="Times New Roman" pitchFamily="18" charset="0"/>
                <a:sym typeface="+mn-ea"/>
              </a:rPr>
              <a:t>Даниил</a:t>
            </a:r>
            <a:endParaRPr lang="ru-RU" sz="2500" b="1" dirty="0">
              <a:solidFill>
                <a:srgbClr val="C00000"/>
              </a:solidFill>
              <a:latin typeface="+mj-lt"/>
              <a:cs typeface="Times New Roman" pitchFamily="18" charset="0"/>
              <a:sym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484" y="1388881"/>
            <a:ext cx="2212652" cy="3196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748" y="1388881"/>
            <a:ext cx="2260848" cy="3267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\\srverp\Docoborot\Персонал\Отдел по соц. работе\МЕРОПРИЯТИЯ\За материнские заслуги медаль\Даниил\грамота школ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9028" y="1388881"/>
            <a:ext cx="1783578" cy="3043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052" y="4057088"/>
            <a:ext cx="1840287" cy="266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\\srverp\Docoborot\Персонал\Отдел по соц. работе\МЕРОПРИЯТИЯ\За материнские заслуги медаль\Даниил\диплом 1м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115" y="4192674"/>
            <a:ext cx="1844290" cy="260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\\srverp\Docoborot\Персонал\Отдел по соц. работе\МЕРОПРИЯТИЯ\За материнские заслуги медаль\Даниил\шашки 3м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128" y="4100116"/>
            <a:ext cx="1770394" cy="268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6580" y="4204429"/>
            <a:ext cx="1720955" cy="2581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501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43</Words>
  <Application>Microsoft Office PowerPoint</Application>
  <PresentationFormat>Произвольный</PresentationFormat>
  <Paragraphs>18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КУЗОЦМ</dc:title>
  <dc:creator>Марина Миронова</dc:creator>
  <cp:lastModifiedBy>Полухина Ольга Анатольевна</cp:lastModifiedBy>
  <cp:revision>404</cp:revision>
  <cp:lastPrinted>2021-02-12T06:03:00Z</cp:lastPrinted>
  <dcterms:created xsi:type="dcterms:W3CDTF">2017-04-10T11:51:00Z</dcterms:created>
  <dcterms:modified xsi:type="dcterms:W3CDTF">2022-11-15T05:29:10Z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1049-10.1.0.5656</vt:lpwstr>
  </property>
</Properties>
</file>