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8" r:id="rId6"/>
    <p:sldId id="261" r:id="rId7"/>
    <p:sldId id="263" r:id="rId8"/>
    <p:sldId id="262" r:id="rId9"/>
    <p:sldId id="264" r:id="rId10"/>
    <p:sldId id="265" r:id="rId11"/>
    <p:sldId id="266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75" d="100"/>
          <a:sy n="75" d="100"/>
        </p:scale>
        <p:origin x="-113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5428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5108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3145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4354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6562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5122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7470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8710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085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5331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62300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5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744AF-496C-454D-A51A-8A8D14530212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CB76A-58EC-42E7-8781-C9C44FF1C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4075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5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6119" y="2360279"/>
            <a:ext cx="7611763" cy="2137443"/>
          </a:xfrm>
        </p:spPr>
        <p:txBody>
          <a:bodyPr>
            <a:noAutofit/>
          </a:bodyPr>
          <a:lstStyle/>
          <a:p>
            <a:pPr algn="ctr"/>
            <a:r>
              <a:rPr lang="ru-RU" sz="8000" b="1" i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Рождённый Петром </a:t>
            </a:r>
            <a:endParaRPr lang="ru-RU" sz="8000" b="1" i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15098" y="1"/>
            <a:ext cx="8513805" cy="11738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Общественная</a:t>
            </a:r>
            <a:r>
              <a:rPr kumimoji="0" lang="ru-RU" sz="2400" b="1" i="1" u="none" strike="noStrike" kern="1200" cap="none" spc="0" normalizeH="0" noProof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палата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noProof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Каменск-Уральского городского округа»</a:t>
            </a:r>
            <a:endParaRPr kumimoji="0" lang="ru-RU" sz="2400" b="1" i="1" u="none" strike="noStrike" kern="1200" cap="none" spc="0" normalizeH="0" baseline="0" noProof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4" name="Рисунок 3" descr="5e560d23201f9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919" t="5946" r="28784" b="5946"/>
          <a:stretch>
            <a:fillRect/>
          </a:stretch>
        </p:blipFill>
        <p:spPr>
          <a:xfrm>
            <a:off x="247135" y="153849"/>
            <a:ext cx="803189" cy="1254822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375189" y="5016843"/>
            <a:ext cx="3587579" cy="15816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1" u="none" strike="noStrike" kern="1200" cap="none" spc="0" normalizeH="0" baseline="0" noProof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Докладчик:</a:t>
            </a:r>
            <a:r>
              <a:rPr kumimoji="0" lang="ru-RU" sz="2000" i="1" u="none" strike="noStrike" kern="1200" cap="none" spc="0" normalizeH="0" noProof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2000" i="1" u="none" strike="noStrike" kern="1200" cap="none" spc="0" normalizeH="0" noProof="0" dirty="0" err="1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Партина</a:t>
            </a:r>
            <a:r>
              <a:rPr kumimoji="0" lang="ru-RU" sz="2000" i="1" u="none" strike="noStrike" kern="1200" cap="none" spc="0" normalizeH="0" noProof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Юлия Геннадьевна, 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1" u="none" strike="noStrike" kern="1200" cap="none" spc="0" normalizeH="0" noProof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секретарь Общественной палаты 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1" u="none" strike="noStrike" kern="1200" cap="none" spc="0" normalizeH="0" noProof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Каменск-Уральского ГО</a:t>
            </a:r>
            <a:endParaRPr kumimoji="0" lang="ru-RU" sz="2000" i="1" u="none" strike="noStrike" kern="1200" cap="none" spc="0" normalizeH="0" baseline="0" noProof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6744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8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82961" y="253917"/>
            <a:ext cx="3101547" cy="6097456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1679-1680 гг. под руководством игумена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Далматовского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монастыря Исаака начинается основание монастырской заимки на реке Каменке. Здесь строятся жилые дома для крестьян, амбары и сараи для припасов, печи для плавки руды, кузница, мельница и др. Идет добыча руды, хотя официального разрешения – царской грамоты на владение этими землями у монастыря еще не было.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ris.-s.u.remezova-kam.slobody-s-monast.-domni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49424" y="1010080"/>
            <a:ext cx="4981857" cy="45751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21459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8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9557" y="463982"/>
            <a:ext cx="3830594" cy="5973888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 февраля (13 по новому стилю) была написана царская грамота о пожаловании Успенскому монастырю месторождений железной руды по речке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Железенке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окрестных лесов и других угодий; «железную руду про их монастырский обиход плавить, и лесом в тех урочищах владеть», - указывалось в грамоте.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7657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01485" y="441362"/>
            <a:ext cx="4016468" cy="6024702"/>
          </a:xfrm>
        </p:spPr>
      </p:pic>
    </p:spTree>
    <p:extLst>
      <p:ext uri="{BB962C8B-B14F-4D97-AF65-F5344CB8AC3E}">
        <p14:creationId xmlns:p14="http://schemas.microsoft.com/office/powerpoint/2010/main" xmlns="" val="250972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8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294" b="13127"/>
          <a:stretch>
            <a:fillRect/>
          </a:stretch>
        </p:blipFill>
        <p:spPr>
          <a:xfrm>
            <a:off x="350311" y="458904"/>
            <a:ext cx="4010480" cy="5943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165766" y="507464"/>
            <a:ext cx="3610841" cy="4351338"/>
          </a:xfrm>
        </p:spPr>
        <p:txBody>
          <a:bodyPr/>
          <a:lstStyle/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Буквально через четыре месяца выйдет очередной приказ Петра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 передаче Каменской слободы в казну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0753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8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219" b="25201"/>
          <a:stretch>
            <a:fillRect/>
          </a:stretch>
        </p:blipFill>
        <p:spPr>
          <a:xfrm>
            <a:off x="2006298" y="400793"/>
            <a:ext cx="5131404" cy="60564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635397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8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980" b="48554"/>
          <a:stretch>
            <a:fillRect/>
          </a:stretch>
        </p:blipFill>
        <p:spPr>
          <a:xfrm>
            <a:off x="1815425" y="1206062"/>
            <a:ext cx="5301255" cy="4445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398630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8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26" b="53841"/>
          <a:stretch>
            <a:fillRect/>
          </a:stretch>
        </p:blipFill>
        <p:spPr>
          <a:xfrm>
            <a:off x="1602223" y="1104880"/>
            <a:ext cx="5332652" cy="4648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365919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8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746" b="40704"/>
          <a:stretch>
            <a:fillRect/>
          </a:stretch>
        </p:blipFill>
        <p:spPr>
          <a:xfrm>
            <a:off x="1833057" y="861427"/>
            <a:ext cx="5477886" cy="5119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96049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8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764" y="413086"/>
            <a:ext cx="3060000" cy="30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4537" y="385010"/>
            <a:ext cx="2862303" cy="30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7038" y="3681664"/>
            <a:ext cx="4895570" cy="27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53536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87350" y="6121400"/>
            <a:ext cx="8756650" cy="736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С. М. Прокудин-Горский. Каменский завод с рабочими поселениями. 1909 год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947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488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120</Words>
  <Application>Microsoft Office PowerPoint</Application>
  <PresentationFormat>Экран (4:3)</PresentationFormat>
  <Paragraphs>10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Рождённый Петром </vt:lpstr>
      <vt:lpstr>В 1679-1680 гг. под руководством игумена Далматовского монастыря Исаака начинается основание монастырской заимки на реке Каменке. Здесь строятся жилые дома для крестьян, амбары и сараи для припасов, печи для плавки руды, кузница, мельница и др. Идет добыча руды, хотя официального разрешения – царской грамоты на владение этими землями у монастыря еще не было.</vt:lpstr>
      <vt:lpstr>3 февраля (13 по новому стилю) была написана царская грамота о пожаловании Успенскому монастырю месторождений железной руды по речке Железенке, окрестных лесов и других угодий; «железную руду про их монастырский обиход плавить, и лесом в тех урочищах владеть», - указывалось в грамоте.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Алёна</cp:lastModifiedBy>
  <cp:revision>36</cp:revision>
  <dcterms:created xsi:type="dcterms:W3CDTF">2022-07-14T10:06:52Z</dcterms:created>
  <dcterms:modified xsi:type="dcterms:W3CDTF">2022-11-16T13:31:27Z</dcterms:modified>
</cp:coreProperties>
</file>