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7" r:id="rId2"/>
    <p:sldId id="265" r:id="rId3"/>
    <p:sldId id="261" r:id="rId4"/>
    <p:sldId id="262" r:id="rId5"/>
    <p:sldId id="258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60" r:id="rId14"/>
    <p:sldId id="259" r:id="rId15"/>
    <p:sldId id="264" r:id="rId16"/>
    <p:sldId id="274" r:id="rId17"/>
  </p:sldIdLst>
  <p:sldSz cx="13825538" cy="9217025"/>
  <p:notesSz cx="6858000" cy="9144000"/>
  <p:defaultTextStyle>
    <a:defPPr>
      <a:defRPr lang="ru-RU"/>
    </a:defPPr>
    <a:lvl1pPr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657225" indent="-20002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1316038" indent="-401638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974850" indent="-603250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2632075" indent="-803275" algn="l" defTabSz="1316038" rtl="0" fontAlgn="base">
      <a:spcBef>
        <a:spcPct val="0"/>
      </a:spcBef>
      <a:spcAft>
        <a:spcPct val="0"/>
      </a:spcAft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sz="2600"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79" autoAdjust="0"/>
  </p:normalViewPr>
  <p:slideViewPr>
    <p:cSldViewPr>
      <p:cViewPr>
        <p:scale>
          <a:sx n="75" d="100"/>
          <a:sy n="75" d="100"/>
        </p:scale>
        <p:origin x="-475" y="259"/>
      </p:cViewPr>
      <p:guideLst>
        <p:guide orient="horz" pos="2903"/>
        <p:guide pos="43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B113009-BA0B-4D98-A0AF-E418225DA4CF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91F320F-BDB2-439F-AAC6-CBFDAD9AA8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0691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65722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1316038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974850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2632075" algn="l" defTabSz="1316038" rtl="0" eaLnBrk="0" fontAlgn="base" hangingPunct="0">
      <a:spcBef>
        <a:spcPct val="30000"/>
      </a:spcBef>
      <a:spcAft>
        <a:spcPct val="0"/>
      </a:spcAft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3291611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3949934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4608256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5266578" algn="l" defTabSz="131664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6916" y="2863253"/>
            <a:ext cx="11751707" cy="197568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073831" y="5222981"/>
            <a:ext cx="9677877" cy="235546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3166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9749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633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291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9499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6082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52665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BC8D6-1E06-4548-A67B-E53CA4CA596D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99103C-6D6A-44C6-BA5E-BDF3D43041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5964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18695D-6E02-4637-AAE0-FF8B0F057E2D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FC08A-2D31-4E9B-A9AD-D0B1FF5C3C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2881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2122" y="5922792"/>
            <a:ext cx="11751707" cy="1830604"/>
          </a:xfrm>
        </p:spPr>
        <p:txBody>
          <a:bodyPr anchor="t"/>
          <a:lstStyle>
            <a:lvl1pPr algn="l">
              <a:defRPr sz="58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92122" y="3906569"/>
            <a:ext cx="11751707" cy="2016224"/>
          </a:xfrm>
        </p:spPr>
        <p:txBody>
          <a:bodyPr anchor="b"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658322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2pPr>
            <a:lvl3pPr marL="1316645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3pPr>
            <a:lvl4pPr marL="1974967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4pPr>
            <a:lvl5pPr marL="26332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5pPr>
            <a:lvl6pPr marL="3291611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6pPr>
            <a:lvl7pPr marL="394993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7pPr>
            <a:lvl8pPr marL="460825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8pPr>
            <a:lvl9pPr marL="5266578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DDBCA2-2266-4472-8A2C-AFB26A66154F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9F919-6EE5-43C8-91EA-6DB252EB74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57825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44117" y="2890989"/>
            <a:ext cx="9291433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565975" y="2890989"/>
            <a:ext cx="9293834" cy="8173708"/>
          </a:xfrm>
        </p:spPr>
        <p:txBody>
          <a:bodyPr/>
          <a:lstStyle>
            <a:lvl1pPr>
              <a:defRPr sz="4000"/>
            </a:lvl1pPr>
            <a:lvl2pPr>
              <a:defRPr sz="3500"/>
            </a:lvl2pPr>
            <a:lvl3pPr>
              <a:defRPr sz="29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C0669A-924C-45FC-BEC5-B961C3BB0640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AD9A27-C306-4C7E-8AE5-084C5CE0B8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454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7" y="369108"/>
            <a:ext cx="12442984" cy="1536171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91277" y="2063164"/>
            <a:ext cx="61086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91277" y="2922992"/>
            <a:ext cx="61086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023182" y="2063164"/>
            <a:ext cx="6111080" cy="859828"/>
          </a:xfrm>
        </p:spPr>
        <p:txBody>
          <a:bodyPr anchor="b"/>
          <a:lstStyle>
            <a:lvl1pPr marL="0" indent="0">
              <a:buNone/>
              <a:defRPr sz="3500" b="1"/>
            </a:lvl1pPr>
            <a:lvl2pPr marL="658322" indent="0">
              <a:buNone/>
              <a:defRPr sz="2900" b="1"/>
            </a:lvl2pPr>
            <a:lvl3pPr marL="1316645" indent="0">
              <a:buNone/>
              <a:defRPr sz="2600" b="1"/>
            </a:lvl3pPr>
            <a:lvl4pPr marL="1974967" indent="0">
              <a:buNone/>
              <a:defRPr sz="2300" b="1"/>
            </a:lvl4pPr>
            <a:lvl5pPr marL="2633289" indent="0">
              <a:buNone/>
              <a:defRPr sz="2300" b="1"/>
            </a:lvl5pPr>
            <a:lvl6pPr marL="3291611" indent="0">
              <a:buNone/>
              <a:defRPr sz="2300" b="1"/>
            </a:lvl6pPr>
            <a:lvl7pPr marL="3949934" indent="0">
              <a:buNone/>
              <a:defRPr sz="2300" b="1"/>
            </a:lvl7pPr>
            <a:lvl8pPr marL="4608256" indent="0">
              <a:buNone/>
              <a:defRPr sz="2300" b="1"/>
            </a:lvl8pPr>
            <a:lvl9pPr marL="5266578" indent="0">
              <a:buNone/>
              <a:defRPr sz="23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023182" y="2922992"/>
            <a:ext cx="6111080" cy="5310458"/>
          </a:xfrm>
        </p:spPr>
        <p:txBody>
          <a:bodyPr/>
          <a:lstStyle>
            <a:lvl1pPr>
              <a:defRPr sz="3500"/>
            </a:lvl1pPr>
            <a:lvl2pPr>
              <a:defRPr sz="29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5797FA-7CFD-413E-83FB-BFE2B1A0AF33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6611BE-18C5-4F12-894B-DFC3531B85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83658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9779CD-8495-4EF7-88EC-46FBBBC88ECB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70561-2830-4A1C-8B29-C2ABC8DDBAC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8418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75F825-E13B-462A-ADF0-FC442F37CAC1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A5A29-42B8-4723-B2E5-DF659839D9C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81458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1278" y="366974"/>
            <a:ext cx="4548507" cy="1561774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05401" y="366975"/>
            <a:ext cx="7728860" cy="7866475"/>
          </a:xfrm>
        </p:spPr>
        <p:txBody>
          <a:bodyPr/>
          <a:lstStyle>
            <a:lvl1pPr>
              <a:defRPr sz="4600"/>
            </a:lvl1pPr>
            <a:lvl2pPr>
              <a:defRPr sz="4000"/>
            </a:lvl2pPr>
            <a:lvl3pPr>
              <a:defRPr sz="35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91278" y="1928748"/>
            <a:ext cx="4548507" cy="6304702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4032B-14E9-4122-B54E-3C3DDC4C7EE3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9625D4-8E17-4F71-8B8C-DF3F8A15D7A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332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09902" y="6451918"/>
            <a:ext cx="8295323" cy="761685"/>
          </a:xfrm>
        </p:spPr>
        <p:txBody>
          <a:bodyPr anchor="b"/>
          <a:lstStyle>
            <a:lvl1pPr algn="l">
              <a:defRPr sz="29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709902" y="823558"/>
            <a:ext cx="8295323" cy="5530215"/>
          </a:xfrm>
        </p:spPr>
        <p:txBody>
          <a:bodyPr rtlCol="0">
            <a:normAutofit/>
          </a:bodyPr>
          <a:lstStyle>
            <a:lvl1pPr marL="0" indent="0">
              <a:buNone/>
              <a:defRPr sz="4600"/>
            </a:lvl1pPr>
            <a:lvl2pPr marL="658322" indent="0">
              <a:buNone/>
              <a:defRPr sz="4000"/>
            </a:lvl2pPr>
            <a:lvl3pPr marL="1316645" indent="0">
              <a:buNone/>
              <a:defRPr sz="3500"/>
            </a:lvl3pPr>
            <a:lvl4pPr marL="1974967" indent="0">
              <a:buNone/>
              <a:defRPr sz="2900"/>
            </a:lvl4pPr>
            <a:lvl5pPr marL="2633289" indent="0">
              <a:buNone/>
              <a:defRPr sz="2900"/>
            </a:lvl5pPr>
            <a:lvl6pPr marL="3291611" indent="0">
              <a:buNone/>
              <a:defRPr sz="2900"/>
            </a:lvl6pPr>
            <a:lvl7pPr marL="3949934" indent="0">
              <a:buNone/>
              <a:defRPr sz="2900"/>
            </a:lvl7pPr>
            <a:lvl8pPr marL="4608256" indent="0">
              <a:buNone/>
              <a:defRPr sz="2900"/>
            </a:lvl8pPr>
            <a:lvl9pPr marL="5266578" indent="0">
              <a:buNone/>
              <a:defRPr sz="29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709902" y="7213603"/>
            <a:ext cx="8295323" cy="1081720"/>
          </a:xfrm>
        </p:spPr>
        <p:txBody>
          <a:bodyPr/>
          <a:lstStyle>
            <a:lvl1pPr marL="0" indent="0">
              <a:buNone/>
              <a:defRPr sz="2000"/>
            </a:lvl1pPr>
            <a:lvl2pPr marL="658322" indent="0">
              <a:buNone/>
              <a:defRPr sz="1700"/>
            </a:lvl2pPr>
            <a:lvl3pPr marL="1316645" indent="0">
              <a:buNone/>
              <a:defRPr sz="1400"/>
            </a:lvl3pPr>
            <a:lvl4pPr marL="1974967" indent="0">
              <a:buNone/>
              <a:defRPr sz="1300"/>
            </a:lvl4pPr>
            <a:lvl5pPr marL="2633289" indent="0">
              <a:buNone/>
              <a:defRPr sz="1300"/>
            </a:lvl5pPr>
            <a:lvl6pPr marL="3291611" indent="0">
              <a:buNone/>
              <a:defRPr sz="1300"/>
            </a:lvl6pPr>
            <a:lvl7pPr marL="3949934" indent="0">
              <a:buNone/>
              <a:defRPr sz="1300"/>
            </a:lvl7pPr>
            <a:lvl8pPr marL="4608256" indent="0">
              <a:buNone/>
              <a:defRPr sz="1300"/>
            </a:lvl8pPr>
            <a:lvl9pPr marL="5266578" indent="0">
              <a:buNone/>
              <a:defRPr sz="13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AE3D8E-CA16-461D-AD10-3DDADB6EC9D6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56D31-A0C4-4F57-A1B7-679E111EAC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97922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F3BE0F-DE29-4DB0-8814-C84DA687793A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797E0-BECE-48F2-869F-26A773851D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751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5157687" y="497123"/>
            <a:ext cx="4702122" cy="1056757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44117" y="497123"/>
            <a:ext cx="13883144" cy="1056757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1FCB3-2F9F-4482-AE10-29559D0F516D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0F89B-F904-455B-BE69-CCE57176BA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067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690563" y="369888"/>
            <a:ext cx="12444412" cy="153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690563" y="2151063"/>
            <a:ext cx="12444412" cy="608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31664" tIns="65832" rIns="131664" bIns="6583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90563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l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85C84BD-7A05-4F2D-97E9-EC8C9A2FBD38}" type="datetimeFigureOut">
              <a:rPr lang="ru-RU"/>
              <a:pPr>
                <a:defRPr/>
              </a:pPr>
              <a:t>19.03.2021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724400" y="8542338"/>
            <a:ext cx="4376738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ct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9907588" y="8542338"/>
            <a:ext cx="3227387" cy="490537"/>
          </a:xfrm>
          <a:prstGeom prst="rect">
            <a:avLst/>
          </a:prstGeom>
        </p:spPr>
        <p:txBody>
          <a:bodyPr vert="horz" lIns="131664" tIns="65832" rIns="131664" bIns="65832" rtlCol="0" anchor="ctr"/>
          <a:lstStyle>
            <a:lvl1pPr algn="r" defTabSz="1316645" fontAlgn="auto">
              <a:spcBef>
                <a:spcPts val="0"/>
              </a:spcBef>
              <a:spcAft>
                <a:spcPts val="0"/>
              </a:spcAft>
              <a:defRPr sz="17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EE62243-0050-4190-9BB6-F6AE714BE6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316038" rtl="0" eaLnBrk="1" fontAlgn="base" hangingPunct="1">
        <a:spcBef>
          <a:spcPct val="0"/>
        </a:spcBef>
        <a:spcAft>
          <a:spcPct val="0"/>
        </a:spcAft>
        <a:defRPr sz="6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2pPr>
      <a:lvl3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3pPr>
      <a:lvl4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4pPr>
      <a:lvl5pPr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5pPr>
      <a:lvl6pPr marL="4572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6pPr>
      <a:lvl7pPr marL="9144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7pPr>
      <a:lvl8pPr marL="13716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8pPr>
      <a:lvl9pPr marL="1828800" algn="ctr" defTabSz="1316038" rtl="0" eaLnBrk="1" fontAlgn="base" hangingPunct="1">
        <a:spcBef>
          <a:spcPct val="0"/>
        </a:spcBef>
        <a:spcAft>
          <a:spcPct val="0"/>
        </a:spcAft>
        <a:defRPr sz="6300">
          <a:solidFill>
            <a:schemeClr val="tx1"/>
          </a:solidFill>
          <a:latin typeface="Calibri" pitchFamily="34" charset="0"/>
        </a:defRPr>
      </a:lvl9pPr>
    </p:titleStyle>
    <p:bodyStyle>
      <a:lvl1pPr marL="493713" indent="-4937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68388" indent="-41116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4000" kern="1200">
          <a:solidFill>
            <a:schemeClr val="tx1"/>
          </a:solidFill>
          <a:latin typeface="+mn-lt"/>
          <a:ea typeface="+mn-ea"/>
          <a:cs typeface="+mn-cs"/>
        </a:defRPr>
      </a:lvl2pPr>
      <a:lvl3pPr marL="1644650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03463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62275" indent="-328613" algn="l" defTabSz="1316038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20773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279095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37417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595739" indent="-329161" algn="l" defTabSz="131664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22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16645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74967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33289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91611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49934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08256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266578" algn="l" defTabSz="1316645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dobro.ru/event/10041785" TargetMode="External"/><Relationship Id="rId5" Type="http://schemas.openxmlformats.org/officeDocument/2006/relationships/hyperlink" Target="https://dobro.ru/" TargetMode="Externa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dobro.ru/" TargetMode="Externa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5.tif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r>
              <a:rPr lang="ru-RU" sz="4400" dirty="0" smtClean="0">
                <a:solidFill>
                  <a:schemeClr val="bg1"/>
                </a:solidFill>
              </a:rPr>
              <a:t>Заполнение заявки на вакансию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3825538" cy="92170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28" t="37608" r="42054" b="34448"/>
          <a:stretch/>
        </p:blipFill>
        <p:spPr bwMode="auto">
          <a:xfrm>
            <a:off x="7812497" y="2232248"/>
            <a:ext cx="5458681" cy="54586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43586" y="3084151"/>
            <a:ext cx="7280198" cy="458587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dirty="0" smtClean="0"/>
              <a:t>Сайт  волонтерского движения РОССИИ</a:t>
            </a:r>
          </a:p>
          <a:p>
            <a:pPr algn="ctr"/>
            <a:endParaRPr lang="ru-RU" dirty="0"/>
          </a:p>
          <a:p>
            <a:pPr algn="ctr"/>
            <a:r>
              <a:rPr lang="en-US" sz="5400" b="1" dirty="0" smtClean="0">
                <a:solidFill>
                  <a:srgbClr val="FF0000"/>
                </a:solidFill>
                <a:hlinkClick r:id="rId5"/>
              </a:rPr>
              <a:t>https</a:t>
            </a:r>
            <a:r>
              <a:rPr lang="en-US" sz="5400" b="1" dirty="0">
                <a:solidFill>
                  <a:srgbClr val="FF0000"/>
                </a:solidFill>
                <a:hlinkClick r:id="rId5"/>
              </a:rPr>
              <a:t>://dobro.ru</a:t>
            </a:r>
            <a:r>
              <a:rPr lang="en-US" sz="5400" b="1" dirty="0" smtClean="0">
                <a:solidFill>
                  <a:srgbClr val="FF0000"/>
                </a:solidFill>
                <a:hlinkClick r:id="rId5"/>
              </a:rPr>
              <a:t>/</a:t>
            </a:r>
            <a:endParaRPr lang="ru-RU" sz="5400" b="1" dirty="0" smtClean="0">
              <a:solidFill>
                <a:srgbClr val="FF0000"/>
              </a:solidFill>
            </a:endParaRPr>
          </a:p>
          <a:p>
            <a:pPr algn="ctr"/>
            <a:endParaRPr lang="ru-RU" sz="5400" b="1" dirty="0" smtClean="0">
              <a:solidFill>
                <a:srgbClr val="FF0000"/>
              </a:solidFill>
            </a:endParaRPr>
          </a:p>
          <a:p>
            <a:pPr algn="ctr"/>
            <a:endParaRPr lang="ru-RU" sz="5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FF0000"/>
                </a:solidFill>
              </a:rPr>
              <a:t>Голосование за благоустройство </a:t>
            </a:r>
            <a:endParaRPr lang="ru-RU" sz="3600" b="1" dirty="0">
              <a:solidFill>
                <a:srgbClr val="FF0000"/>
              </a:solidFill>
            </a:endParaRPr>
          </a:p>
          <a:p>
            <a:pPr algn="ctr"/>
            <a:r>
              <a:rPr lang="en-US" sz="3600" u="sng" dirty="0">
                <a:hlinkClick r:id="rId6"/>
              </a:rPr>
              <a:t>https://dobro.ru/event/10041785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0356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r>
              <a:rPr lang="ru-RU" sz="4400" dirty="0" smtClean="0">
                <a:solidFill>
                  <a:schemeClr val="bg1"/>
                </a:solidFill>
              </a:rPr>
              <a:t>Заполнение заявки на вакансию</a:t>
            </a:r>
            <a:endParaRPr lang="ru-RU" sz="4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5" y="-4764"/>
            <a:ext cx="13834004" cy="9221789"/>
          </a:xfrm>
          <a:prstGeom prst="rect">
            <a:avLst/>
          </a:prstGeom>
        </p:spPr>
      </p:pic>
      <p:cxnSp>
        <p:nvCxnSpPr>
          <p:cNvPr id="6" name="Прямая со стрелкой 5"/>
          <p:cNvCxnSpPr/>
          <p:nvPr/>
        </p:nvCxnSpPr>
        <p:spPr>
          <a:xfrm flipV="1">
            <a:off x="3384377" y="6336704"/>
            <a:ext cx="792088" cy="79208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90892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5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02" t="9408" r="38808" b="7320"/>
          <a:stretch/>
        </p:blipFill>
        <p:spPr bwMode="auto">
          <a:xfrm>
            <a:off x="3377863" y="1944216"/>
            <a:ext cx="7760489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 стрелкой 4"/>
          <p:cNvCxnSpPr/>
          <p:nvPr/>
        </p:nvCxnSpPr>
        <p:spPr>
          <a:xfrm flipV="1">
            <a:off x="4968553" y="4680520"/>
            <a:ext cx="1008112" cy="1152128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408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5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99" t="8819" r="17563" b="4949"/>
          <a:stretch/>
        </p:blipFill>
        <p:spPr bwMode="auto">
          <a:xfrm>
            <a:off x="2592289" y="1944216"/>
            <a:ext cx="8424936" cy="60842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Прямая со стрелкой 3"/>
          <p:cNvCxnSpPr/>
          <p:nvPr/>
        </p:nvCxnSpPr>
        <p:spPr>
          <a:xfrm flipV="1">
            <a:off x="5328593" y="5832648"/>
            <a:ext cx="504056" cy="720080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6969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  <a:ln w="66675">
            <a:solidFill>
              <a:schemeClr val="tx1"/>
            </a:solidFill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90" t="14652" r="29109" b="5495"/>
          <a:stretch/>
        </p:blipFill>
        <p:spPr bwMode="auto">
          <a:xfrm>
            <a:off x="2520281" y="1826268"/>
            <a:ext cx="8352928" cy="64687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Выноска 3 3"/>
          <p:cNvSpPr/>
          <p:nvPr/>
        </p:nvSpPr>
        <p:spPr>
          <a:xfrm>
            <a:off x="1728193" y="3600400"/>
            <a:ext cx="2880320" cy="2160240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93857"/>
              <a:gd name="adj8" fmla="val 192728"/>
            </a:avLst>
          </a:prstGeom>
          <a:solidFill>
            <a:schemeClr val="accent1">
              <a:alpha val="26000"/>
            </a:schemeClr>
          </a:solidFill>
          <a:ln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Пройти регистрацию</a:t>
            </a: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на сайте</a:t>
            </a:r>
            <a:endParaRPr lang="ru-RU" sz="2800" b="1" i="1" dirty="0">
              <a:solidFill>
                <a:schemeClr val="tx1"/>
              </a:solidFill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7344817" y="7560840"/>
            <a:ext cx="2376264" cy="734146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15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24" t="12283" r="30526" b="2680"/>
          <a:stretch/>
        </p:blipFill>
        <p:spPr bwMode="auto">
          <a:xfrm>
            <a:off x="6240304" y="1656184"/>
            <a:ext cx="5424993" cy="6528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4017" y="3004586"/>
            <a:ext cx="6192688" cy="4124206"/>
          </a:xfrm>
          <a:prstGeom prst="rect">
            <a:avLst/>
          </a:prstGeom>
          <a:noFill/>
        </p:spPr>
        <p:txBody>
          <a:bodyPr wrap="square" rtlCol="0" anchor="b" anchorCtr="1">
            <a:spAutoFit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Заполняем все поля отмеченные   </a:t>
            </a:r>
            <a:r>
              <a:rPr lang="ru-RU" sz="4000" b="1" dirty="0" smtClean="0">
                <a:solidFill>
                  <a:srgbClr val="FF0000"/>
                </a:solidFill>
              </a:rPr>
              <a:t>*</a:t>
            </a:r>
          </a:p>
          <a:p>
            <a:endParaRPr lang="ru-RU" sz="4000" b="1" dirty="0" smtClean="0">
              <a:solidFill>
                <a:srgbClr val="FF0000"/>
              </a:solidFill>
            </a:endParaRPr>
          </a:p>
          <a:p>
            <a:r>
              <a:rPr lang="ru-RU" dirty="0"/>
              <a:t>2. </a:t>
            </a:r>
            <a:r>
              <a:rPr lang="ru-RU" dirty="0"/>
              <a:t>Заводим пароль не </a:t>
            </a:r>
            <a:r>
              <a:rPr lang="ru-RU" dirty="0" smtClean="0"/>
              <a:t>менее </a:t>
            </a:r>
            <a:r>
              <a:rPr lang="ru-RU" u="sng" dirty="0"/>
              <a:t>6 </a:t>
            </a:r>
            <a:r>
              <a:rPr lang="ru-RU" u="sng" dirty="0" smtClean="0"/>
              <a:t>символов</a:t>
            </a:r>
          </a:p>
          <a:p>
            <a:endParaRPr lang="ru-RU" u="sng" dirty="0" smtClean="0"/>
          </a:p>
          <a:p>
            <a:r>
              <a:rPr lang="ru-RU" dirty="0"/>
              <a:t>3. </a:t>
            </a:r>
            <a:r>
              <a:rPr lang="ru-RU" dirty="0"/>
              <a:t>Даем согласие на обработку персональных </a:t>
            </a:r>
            <a:r>
              <a:rPr lang="ru-RU" dirty="0" smtClean="0"/>
              <a:t>данных</a:t>
            </a:r>
          </a:p>
          <a:p>
            <a:endParaRPr lang="ru-RU" sz="1600" dirty="0"/>
          </a:p>
          <a:p>
            <a:r>
              <a:rPr lang="ru-RU" dirty="0"/>
              <a:t>4. Рекомендуется согласиться с рассылкой информационных материалов</a:t>
            </a:r>
            <a:endParaRPr lang="ru-RU" dirty="0"/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6048673" y="4752528"/>
            <a:ext cx="2088232" cy="4320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4896545" y="5796368"/>
            <a:ext cx="1440160" cy="43204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>
            <a:off x="4608513" y="6696744"/>
            <a:ext cx="1584647" cy="23192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315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07" t="23394" r="16836" b="2532"/>
          <a:stretch/>
        </p:blipFill>
        <p:spPr bwMode="auto">
          <a:xfrm>
            <a:off x="3630226" y="2376264"/>
            <a:ext cx="9547239" cy="59949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Выноска 3 8"/>
          <p:cNvSpPr/>
          <p:nvPr/>
        </p:nvSpPr>
        <p:spPr>
          <a:xfrm>
            <a:off x="1080121" y="3384376"/>
            <a:ext cx="3672408" cy="2160240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39771"/>
              <a:gd name="adj8" fmla="val 152287"/>
            </a:avLst>
          </a:prstGeom>
          <a:solidFill>
            <a:schemeClr val="accent1">
              <a:alpha val="26000"/>
            </a:schemeClr>
          </a:solidFill>
          <a:ln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Подтвердить почту в своем аккаунте почтового сервиса</a:t>
            </a:r>
            <a:endParaRPr lang="ru-RU" sz="2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51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7" t="13616" r="12442"/>
          <a:stretch/>
        </p:blipFill>
        <p:spPr bwMode="auto">
          <a:xfrm>
            <a:off x="216025" y="2160240"/>
            <a:ext cx="9479280" cy="592423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Выноска 1 1"/>
          <p:cNvSpPr/>
          <p:nvPr/>
        </p:nvSpPr>
        <p:spPr>
          <a:xfrm>
            <a:off x="10441161" y="4248472"/>
            <a:ext cx="3168352" cy="2160240"/>
          </a:xfrm>
          <a:prstGeom prst="borderCallout1">
            <a:avLst>
              <a:gd name="adj1" fmla="val 18750"/>
              <a:gd name="adj2" fmla="val -8333"/>
              <a:gd name="adj3" fmla="val -68572"/>
              <a:gd name="adj4" fmla="val -43025"/>
            </a:avLst>
          </a:prstGeom>
          <a:solidFill>
            <a:schemeClr val="accent1">
              <a:alpha val="26000"/>
            </a:schemeClr>
          </a:solidFill>
          <a:ln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Войти на сайт </a:t>
            </a:r>
          </a:p>
          <a:p>
            <a:pPr algn="ctr"/>
            <a:r>
              <a:rPr lang="en-US" sz="2800" b="1" i="1" dirty="0">
                <a:solidFill>
                  <a:schemeClr val="tx1"/>
                </a:solidFill>
                <a:hlinkClick r:id="rId5"/>
              </a:rPr>
              <a:t>https://dobro.ru</a:t>
            </a:r>
            <a:r>
              <a:rPr lang="en-US" sz="2800" b="1" i="1" dirty="0" smtClean="0">
                <a:solidFill>
                  <a:schemeClr val="tx1"/>
                </a:solidFill>
                <a:hlinkClick r:id="rId5"/>
              </a:rPr>
              <a:t>/</a:t>
            </a:r>
            <a:endParaRPr lang="ru-RU" sz="2800" b="1" i="1" dirty="0" smtClean="0">
              <a:solidFill>
                <a:schemeClr val="tx1"/>
              </a:solidFill>
            </a:endParaRPr>
          </a:p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со своим аккаунтом</a:t>
            </a:r>
            <a:endParaRPr lang="ru-RU" sz="2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95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1" t="17550" r="29109" b="5939"/>
          <a:stretch/>
        </p:blipFill>
        <p:spPr bwMode="auto">
          <a:xfrm>
            <a:off x="144017" y="2075786"/>
            <a:ext cx="7848872" cy="5701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7701798" y="4464496"/>
            <a:ext cx="6192688" cy="2339102"/>
          </a:xfrm>
          <a:prstGeom prst="rect">
            <a:avLst/>
          </a:prstGeom>
          <a:noFill/>
        </p:spPr>
        <p:txBody>
          <a:bodyPr wrap="square" rtlCol="0" anchor="b" anchorCtr="1">
            <a:spAutoFit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Ввод учетной записи (своя почта)</a:t>
            </a:r>
            <a:endParaRPr lang="ru-RU" sz="4000" b="1" dirty="0" smtClean="0">
              <a:solidFill>
                <a:srgbClr val="FF0000"/>
              </a:solidFill>
            </a:endParaRPr>
          </a:p>
          <a:p>
            <a:endParaRPr lang="ru-RU" sz="4000" b="1" dirty="0" smtClean="0">
              <a:solidFill>
                <a:srgbClr val="FF0000"/>
              </a:solidFill>
            </a:endParaRPr>
          </a:p>
          <a:p>
            <a:r>
              <a:rPr lang="ru-RU" dirty="0"/>
              <a:t>2. </a:t>
            </a:r>
            <a:r>
              <a:rPr lang="ru-RU" dirty="0" smtClean="0"/>
              <a:t>Ввод пароля</a:t>
            </a:r>
            <a:endParaRPr lang="ru-RU" u="sng" dirty="0" smtClean="0"/>
          </a:p>
          <a:p>
            <a:endParaRPr lang="ru-RU" u="sng" dirty="0" smtClean="0"/>
          </a:p>
          <a:p>
            <a:r>
              <a:rPr lang="ru-RU" dirty="0"/>
              <a:t>3. </a:t>
            </a:r>
            <a:r>
              <a:rPr lang="ru-RU" dirty="0" smtClean="0"/>
              <a:t>Жмем   </a:t>
            </a:r>
            <a:r>
              <a:rPr lang="ru-RU" sz="2800" b="1" dirty="0" smtClean="0">
                <a:solidFill>
                  <a:srgbClr val="FF0000"/>
                </a:solidFill>
              </a:rPr>
              <a:t>ВОЙТИ</a:t>
            </a:r>
            <a:endParaRPr lang="ru-RU" sz="1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8950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13" t="13468" r="13482"/>
          <a:stretch/>
        </p:blipFill>
        <p:spPr bwMode="auto">
          <a:xfrm>
            <a:off x="4400554" y="2103039"/>
            <a:ext cx="9083040" cy="5934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вал 8"/>
          <p:cNvSpPr/>
          <p:nvPr/>
        </p:nvSpPr>
        <p:spPr>
          <a:xfrm>
            <a:off x="5400601" y="2160240"/>
            <a:ext cx="1872208" cy="604937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ыноска 3 9"/>
          <p:cNvSpPr/>
          <p:nvPr/>
        </p:nvSpPr>
        <p:spPr>
          <a:xfrm>
            <a:off x="526154" y="4752528"/>
            <a:ext cx="3672408" cy="2160240"/>
          </a:xfrm>
          <a:prstGeom prst="borderCallout3">
            <a:avLst>
              <a:gd name="adj1" fmla="val -5236"/>
              <a:gd name="adj2" fmla="val 42572"/>
              <a:gd name="adj3" fmla="val -35807"/>
              <a:gd name="adj4" fmla="val 65500"/>
              <a:gd name="adj5" fmla="val -40155"/>
              <a:gd name="adj6" fmla="val 69097"/>
              <a:gd name="adj7" fmla="val -100562"/>
              <a:gd name="adj8" fmla="val 153117"/>
            </a:avLst>
          </a:prstGeom>
          <a:solidFill>
            <a:schemeClr val="accent1">
              <a:alpha val="26000"/>
            </a:schemeClr>
          </a:solidFill>
          <a:ln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Выбираем </a:t>
            </a:r>
            <a:r>
              <a:rPr lang="ru-RU" sz="2800" b="1" dirty="0" smtClean="0">
                <a:solidFill>
                  <a:srgbClr val="FF0000"/>
                </a:solidFill>
              </a:rPr>
              <a:t>МЕРОПРИЯТИЯ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90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24" t="13172" r="21193"/>
          <a:stretch/>
        </p:blipFill>
        <p:spPr bwMode="auto">
          <a:xfrm>
            <a:off x="6261873" y="2082801"/>
            <a:ext cx="7203440" cy="5954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Овал 8"/>
          <p:cNvSpPr/>
          <p:nvPr/>
        </p:nvSpPr>
        <p:spPr>
          <a:xfrm>
            <a:off x="8496945" y="7099919"/>
            <a:ext cx="2808312" cy="964977"/>
          </a:xfrm>
          <a:prstGeom prst="ellipse">
            <a:avLst/>
          </a:prstGeom>
          <a:solidFill>
            <a:srgbClr val="FFFF00">
              <a:alpha val="2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Выноска 3 9"/>
          <p:cNvSpPr/>
          <p:nvPr/>
        </p:nvSpPr>
        <p:spPr>
          <a:xfrm>
            <a:off x="1080121" y="3384376"/>
            <a:ext cx="3672408" cy="2160240"/>
          </a:xfrm>
          <a:prstGeom prst="borderCallout3">
            <a:avLst>
              <a:gd name="adj1" fmla="val 18750"/>
              <a:gd name="adj2" fmla="val -8333"/>
              <a:gd name="adj3" fmla="val 18750"/>
              <a:gd name="adj4" fmla="val -16667"/>
              <a:gd name="adj5" fmla="val 100000"/>
              <a:gd name="adj6" fmla="val -16667"/>
              <a:gd name="adj7" fmla="val 197150"/>
              <a:gd name="adj8" fmla="val 210385"/>
            </a:avLst>
          </a:prstGeom>
          <a:solidFill>
            <a:schemeClr val="accent1">
              <a:alpha val="26000"/>
            </a:schemeClr>
          </a:solidFill>
          <a:ln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Выбираем  ГОЛОСОВАНИЕ ЗА БЛАГОУСТРОЙСТВО</a:t>
            </a:r>
            <a:endParaRPr lang="ru-RU" sz="2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390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783" y="-31185"/>
            <a:ext cx="13880972" cy="9248209"/>
          </a:xfrm>
          <a:prstGeom prst="rect">
            <a:avLst/>
          </a:prstGeom>
        </p:spPr>
      </p:pic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13" t="8980" r="13046" b="5026"/>
          <a:stretch/>
        </p:blipFill>
        <p:spPr bwMode="auto">
          <a:xfrm>
            <a:off x="72010" y="2937971"/>
            <a:ext cx="6853694" cy="4231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73" t="6927" r="13166" b="4436"/>
          <a:stretch/>
        </p:blipFill>
        <p:spPr bwMode="auto">
          <a:xfrm>
            <a:off x="7056784" y="2931149"/>
            <a:ext cx="6624737" cy="4269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600401" y="2088232"/>
            <a:ext cx="63762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Заполняем все поля </a:t>
            </a:r>
            <a:r>
              <a:rPr lang="ru-RU" dirty="0" smtClean="0"/>
              <a:t>заявки отмеченные   </a:t>
            </a:r>
            <a:r>
              <a:rPr lang="ru-RU" sz="4000" b="1" dirty="0">
                <a:solidFill>
                  <a:srgbClr val="FF0000"/>
                </a:solidFill>
              </a:rPr>
              <a:t>*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032449" y="7428437"/>
            <a:ext cx="5213928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Дата мероприятия  - </a:t>
            </a:r>
            <a:r>
              <a:rPr lang="ru-RU" dirty="0" smtClean="0">
                <a:solidFill>
                  <a:srgbClr val="FF0000"/>
                </a:solidFill>
              </a:rPr>
              <a:t>НЕ МЕНЯЕМ!!!</a:t>
            </a:r>
            <a:endParaRPr lang="ru-RU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26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89" t="6960" r="26428" b="4305"/>
          <a:stretch/>
        </p:blipFill>
        <p:spPr bwMode="auto">
          <a:xfrm>
            <a:off x="1152130" y="2261934"/>
            <a:ext cx="5256583" cy="5302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82" t="6580" r="27373" b="4071"/>
          <a:stretch/>
        </p:blipFill>
        <p:spPr bwMode="auto">
          <a:xfrm>
            <a:off x="7776865" y="2160240"/>
            <a:ext cx="5133081" cy="5392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3888433" y="1596370"/>
            <a:ext cx="637623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Заполняем все поля </a:t>
            </a:r>
            <a:r>
              <a:rPr lang="ru-RU" dirty="0" smtClean="0"/>
              <a:t>заявки отмеченные   </a:t>
            </a:r>
            <a:r>
              <a:rPr lang="ru-RU" sz="4000" b="1" dirty="0">
                <a:solidFill>
                  <a:srgbClr val="FF0000"/>
                </a:solidFill>
              </a:rPr>
              <a:t>*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021640" y="7572453"/>
            <a:ext cx="3835345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Жмем  -  </a:t>
            </a:r>
            <a:r>
              <a:rPr lang="ru-RU" b="1" u="sng" dirty="0" smtClean="0">
                <a:solidFill>
                  <a:srgbClr val="FF0000"/>
                </a:solidFill>
              </a:rPr>
              <a:t>ПОДАТЬ ЗАЯВКУ</a:t>
            </a:r>
            <a:endParaRPr lang="ru-RU" sz="40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784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07" t="22653" r="19872"/>
          <a:stretch/>
        </p:blipFill>
        <p:spPr bwMode="auto">
          <a:xfrm>
            <a:off x="648073" y="2520280"/>
            <a:ext cx="7415257" cy="5304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Выноска 1 9"/>
          <p:cNvSpPr/>
          <p:nvPr/>
        </p:nvSpPr>
        <p:spPr>
          <a:xfrm>
            <a:off x="9505057" y="4248472"/>
            <a:ext cx="4104456" cy="2160240"/>
          </a:xfrm>
          <a:prstGeom prst="borderCallout1">
            <a:avLst>
              <a:gd name="adj1" fmla="val 18750"/>
              <a:gd name="adj2" fmla="val -8333"/>
              <a:gd name="adj3" fmla="val -29065"/>
              <a:gd name="adj4" fmla="val -76042"/>
            </a:avLst>
          </a:prstGeom>
          <a:solidFill>
            <a:schemeClr val="accent1">
              <a:alpha val="26000"/>
            </a:schemeClr>
          </a:solidFill>
          <a:ln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i="1" dirty="0" smtClean="0">
                <a:solidFill>
                  <a:schemeClr val="tx1"/>
                </a:solidFill>
              </a:rPr>
              <a:t>В личном кабинете можно отследить статус заявки</a:t>
            </a:r>
            <a:endParaRPr lang="ru-RU" sz="2800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783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800201" y="462875"/>
            <a:ext cx="9577064" cy="1535112"/>
          </a:xfrm>
        </p:spPr>
        <p:txBody>
          <a:bodyPr/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864913" y="868148"/>
            <a:ext cx="3600400" cy="788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Администрация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Каменск-Уральского </a:t>
            </a:r>
          </a:p>
          <a:p>
            <a:pPr algn="r">
              <a:lnSpc>
                <a:spcPts val="1800"/>
              </a:lnSpc>
            </a:pPr>
            <a:r>
              <a:rPr lang="ru-RU" sz="1800" dirty="0" smtClean="0">
                <a:solidFill>
                  <a:srgbClr val="FFC000"/>
                </a:solidFill>
              </a:rPr>
              <a:t>городского округа</a:t>
            </a:r>
            <a:endParaRPr lang="ru-RU" sz="1800" dirty="0">
              <a:solidFill>
                <a:srgbClr val="FFC000"/>
              </a:solidFill>
            </a:endParaRPr>
          </a:p>
        </p:txBody>
      </p:sp>
      <p:sp>
        <p:nvSpPr>
          <p:cNvPr id="8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ru-RU" sz="4400" b="1" dirty="0" smtClean="0">
              <a:solidFill>
                <a:schemeClr val="tx2">
                  <a:lumMod val="50000"/>
                </a:schemeClr>
              </a:solidFill>
            </a:endParaRPr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7891" y="8294986"/>
            <a:ext cx="1036638" cy="37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1185"/>
            <a:ext cx="13891589" cy="924820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56185" y="3106211"/>
            <a:ext cx="1116124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8000" b="1" dirty="0" smtClean="0">
                <a:solidFill>
                  <a:schemeClr val="tx2"/>
                </a:solidFill>
              </a:rPr>
              <a:t>СПАСИБО ЗА РАБОТУ!!!</a:t>
            </a:r>
            <a:endParaRPr lang="ru-RU" sz="16600" b="1" dirty="0" smtClean="0">
              <a:solidFill>
                <a:schemeClr val="tx2"/>
              </a:solidFill>
            </a:endParaRPr>
          </a:p>
          <a:p>
            <a:pPr algn="ctr"/>
            <a:endParaRPr lang="ru-RU" sz="5400" b="1" dirty="0" smtClean="0">
              <a:solidFill>
                <a:srgbClr val="FF0000"/>
              </a:solidFill>
            </a:endParaRPr>
          </a:p>
          <a:p>
            <a:pPr algn="ctr"/>
            <a:endParaRPr lang="ru-RU" sz="5400" b="1" dirty="0" smtClean="0">
              <a:solidFill>
                <a:srgbClr val="FF0000"/>
              </a:solidFill>
            </a:endParaRPr>
          </a:p>
          <a:p>
            <a:pPr algn="ctr"/>
            <a:r>
              <a:rPr lang="ru-RU" sz="4400" b="1" dirty="0" smtClean="0">
                <a:solidFill>
                  <a:srgbClr val="FF0000"/>
                </a:solidFill>
              </a:rPr>
              <a:t>Активные горожане- комфортный город!!!</a:t>
            </a:r>
            <a:endParaRPr lang="ru-RU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283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Шаблон для презентаций 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для презентаций 1</Template>
  <TotalTime>795</TotalTime>
  <Words>183</Words>
  <Application>Microsoft Office PowerPoint</Application>
  <PresentationFormat>Произвольный</PresentationFormat>
  <Paragraphs>77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Шаблон для презентаций 1</vt:lpstr>
      <vt:lpstr>Заполнение заявки на вакансию</vt:lpstr>
      <vt:lpstr>Презентация PowerPoint</vt:lpstr>
      <vt:lpstr>Заполнение заявки на вакансию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Slobodchikova</dc:creator>
  <cp:lastModifiedBy>GAW</cp:lastModifiedBy>
  <cp:revision>60</cp:revision>
  <dcterms:created xsi:type="dcterms:W3CDTF">2019-08-07T06:36:22Z</dcterms:created>
  <dcterms:modified xsi:type="dcterms:W3CDTF">2021-03-19T07:53:43Z</dcterms:modified>
</cp:coreProperties>
</file>