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8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D:\фото для выступления в Палате представителей\P_20190420_0855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287" y="188640"/>
            <a:ext cx="3600516" cy="640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072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D:\фото для выступления в Палате представителей\P_20190420_0852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80728"/>
            <a:ext cx="8908260" cy="501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428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D:\фото для выступления в Палате представителей\DSC_14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7950927" cy="5291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267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D:\фото для выступления в Палате представителей\DSC_15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746940" cy="583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761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D:\фото для выступления в Палате представителей\DSC_15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238827" cy="5492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84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D:\фото для выступления в Палате представителей\DSC_15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20688"/>
            <a:ext cx="7812386" cy="519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236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D:\фото для выступления в Палате представителей\DSC_34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9" y="404664"/>
            <a:ext cx="9106980" cy="607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611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 descr="D:\фото для выступления в Палате представителей\DSC_82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13683"/>
            <a:ext cx="8640960" cy="5342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639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 descr="D:\фото для выступления в Палате представителей\DSC_50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7516926" cy="5011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2290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 descr="D:\фото для выступления в Палате представителей\DSC_116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350896" cy="5567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3364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D:\фото для выступления в Палате представителей\DSC_12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8242884" cy="549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5999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 descr="D:\фото для выступления в Палате представителей\DSC_1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8134872" cy="542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2020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 descr="D:\фото для выступления в Палате представителей\IMG_473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88" y="463769"/>
            <a:ext cx="7793436" cy="5845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445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 descr="D:\фото для выступления в Палате представителей\DSC_87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783" y="332656"/>
            <a:ext cx="4247795" cy="637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3068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 descr="D:\фото для выступления в Палате представителей\DSC_15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8670423" cy="5780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7348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 descr="D:\фото для выступления в Палате представителей\DSC_15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8530916" cy="568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485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 descr="D:\фото для выступления в Палате представителей\P_20190419_1510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8386998" cy="471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6438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 descr="D:\фото для выступления в Палате представителей\P_20190419_1503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03402"/>
            <a:ext cx="8712968" cy="490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63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 descr="D:\фото для выступления в Палате представителей\P_20190419_150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0"/>
            <a:ext cx="8803044" cy="495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503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 descr="D:\фото для выступления в Палате представителей\DSC_82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3688"/>
            <a:ext cx="8892480" cy="5928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92052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фото для выступления в Палате представителей\IMG_66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335585" cy="625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7777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D:\фото для выступления в Палате представителей\DSC_73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45108"/>
            <a:ext cx="8640960" cy="575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7226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фото для выступления в Палате представителей\SAM_13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612893" cy="645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6399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2" descr="D:\фото для выступления в Палате представителей\SAM_13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868810" cy="590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8739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D:\фото для выступления в Палате представителей\DSC_87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532947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5081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 descr="D:\фото для выступления в Палате представителей\DSC_91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11355"/>
            <a:ext cx="8712968" cy="580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6730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 descr="D:\фото для выступления в Палате представителей\DSC_90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71594"/>
            <a:ext cx="8928992" cy="5952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7703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 descr="D:\фото для выступления в Палате представителей\DSC_944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9034972" cy="6023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6985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698" name="Picture 2" descr="D:\фото для выступления в Палате представителей\SAM_13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640960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5088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2" name="Picture 2" descr="D:\фото для выступления в Палате представителей\DSC_18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855404" cy="59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8415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588"/>
            <a:ext cx="918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7" name="Picture 3" descr="D:\фото для выступления в Палате представителей\IMG_23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581"/>
            <a:ext cx="8928992" cy="6697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4253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Экран (4:3)</PresentationFormat>
  <Paragraphs>0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Torginskaya</dc:creator>
  <cp:lastModifiedBy>Torginskaya</cp:lastModifiedBy>
  <cp:revision>4</cp:revision>
  <dcterms:created xsi:type="dcterms:W3CDTF">2019-06-06T10:17:34Z</dcterms:created>
  <dcterms:modified xsi:type="dcterms:W3CDTF">2019-06-06T10:46:52Z</dcterms:modified>
</cp:coreProperties>
</file>