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69" r:id="rId4"/>
    <p:sldId id="261" r:id="rId5"/>
    <p:sldId id="272" r:id="rId6"/>
    <p:sldId id="271" r:id="rId7"/>
    <p:sldId id="268" r:id="rId8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1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6/6/2019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viber ima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62200" y="1600200"/>
            <a:ext cx="4267200" cy="434528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1000" y="228600"/>
            <a:ext cx="8229600" cy="2667000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Автономная некоммерческая организация поддержки семей с детьми, страдающими детским церебральным </a:t>
            </a:r>
            <a:r>
              <a:rPr lang="ru-RU" sz="2000" dirty="0" smtClean="0"/>
              <a:t>параличом и другими </a:t>
            </a:r>
            <a:r>
              <a:rPr lang="ru-RU" sz="2000" dirty="0" smtClean="0"/>
              <a:t>заболеваниями опорно – двигательного аппарата</a:t>
            </a:r>
            <a:br>
              <a:rPr lang="ru-RU" sz="2000" dirty="0" smtClean="0"/>
            </a:br>
            <a:r>
              <a:rPr lang="ru-RU" sz="3600" dirty="0" smtClean="0"/>
              <a:t> 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53000" y="5257800"/>
            <a:ext cx="4191000" cy="1066800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tx1"/>
                </a:solidFill>
              </a:rPr>
              <a:t>Директор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Вощикова Анна</a:t>
            </a:r>
            <a:endParaRPr lang="ru-RU" dirty="0" smtClean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14800" y="6172200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2019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/>
              <a:t>Год создания:</a:t>
            </a:r>
            <a:r>
              <a:rPr lang="ru-RU" dirty="0" smtClean="0"/>
              <a:t> 2017</a:t>
            </a:r>
          </a:p>
          <a:p>
            <a:pPr marL="342900" lvl="1" indent="-342900">
              <a:buNone/>
            </a:pPr>
            <a:r>
              <a:rPr lang="ru-RU" b="1" dirty="0" smtClean="0"/>
              <a:t>Цель деятельности: </a:t>
            </a:r>
            <a:r>
              <a:rPr lang="ru-RU" dirty="0" smtClean="0"/>
              <a:t>оказание детям, </a:t>
            </a:r>
            <a:r>
              <a:rPr lang="ru-RU" dirty="0" smtClean="0"/>
              <a:t>страдающим </a:t>
            </a:r>
            <a:r>
              <a:rPr lang="ru-RU" dirty="0" smtClean="0"/>
              <a:t>детским церебральным параличом и заболеваниями опорно-двигательного </a:t>
            </a:r>
            <a:r>
              <a:rPr lang="ru-RU" dirty="0" smtClean="0"/>
              <a:t>аппарата </a:t>
            </a:r>
            <a:r>
              <a:rPr lang="ru-RU" dirty="0" smtClean="0"/>
              <a:t>услуг, направленных на их </a:t>
            </a:r>
            <a:r>
              <a:rPr lang="ru-RU" dirty="0" err="1" smtClean="0"/>
              <a:t>абилитацию</a:t>
            </a:r>
            <a:r>
              <a:rPr lang="ru-RU" dirty="0" smtClean="0"/>
              <a:t> и реабилитацию,  улучшение качества их жизни, их социальную и бытовую адаптацию. </a:t>
            </a:r>
            <a:endParaRPr lang="ru-RU" sz="2400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924800" cy="334962"/>
          </a:xfrm>
        </p:spPr>
        <p:txBody>
          <a:bodyPr>
            <a:noAutofit/>
          </a:bodyPr>
          <a:lstStyle/>
          <a:p>
            <a:pPr algn="l"/>
            <a:r>
              <a:rPr lang="ru-RU" sz="2800" b="1" dirty="0" smtClean="0"/>
              <a:t>Виды </a:t>
            </a:r>
            <a:r>
              <a:rPr lang="ru-RU" sz="2800" b="1" dirty="0" smtClean="0"/>
              <a:t>деятельности: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838200"/>
            <a:ext cx="8686800" cy="6248400"/>
          </a:xfrm>
        </p:spPr>
        <p:txBody>
          <a:bodyPr>
            <a:normAutofit fontScale="32500" lnSpcReduction="20000"/>
          </a:bodyPr>
          <a:lstStyle/>
          <a:p>
            <a:pPr lvl="1">
              <a:buNone/>
            </a:pPr>
            <a:r>
              <a:rPr lang="ru-RU" sz="4300" dirty="0" smtClean="0"/>
              <a:t/>
            </a:r>
            <a:br>
              <a:rPr lang="ru-RU" sz="4300" dirty="0" smtClean="0"/>
            </a:br>
            <a:r>
              <a:rPr lang="ru-RU" sz="4300" dirty="0" smtClean="0"/>
              <a:t>- </a:t>
            </a:r>
            <a:r>
              <a:rPr lang="ru-RU" sz="4300" dirty="0" smtClean="0"/>
              <a:t> проведение </a:t>
            </a:r>
            <a:r>
              <a:rPr lang="ru-RU" sz="4300" dirty="0" smtClean="0"/>
              <a:t>коллективных и индивидуальных занятий с особыми детьми в виде подвижных, </a:t>
            </a:r>
            <a:r>
              <a:rPr lang="ru-RU" sz="4300" dirty="0" smtClean="0"/>
              <a:t>специальных </a:t>
            </a:r>
            <a:r>
              <a:rPr lang="ru-RU" sz="4300" dirty="0" smtClean="0"/>
              <a:t>игр, занятий на тренажерах, занятий лечебной физкультурой  в спортивных секциях и т.п.;   </a:t>
            </a:r>
            <a:endParaRPr lang="ru-RU" sz="4300" dirty="0" smtClean="0"/>
          </a:p>
          <a:p>
            <a:pPr lvl="1">
              <a:buNone/>
            </a:pPr>
            <a:r>
              <a:rPr lang="ru-RU" sz="4300" dirty="0" smtClean="0"/>
              <a:t>   </a:t>
            </a:r>
            <a:r>
              <a:rPr lang="ru-RU" sz="4300" dirty="0" smtClean="0"/>
              <a:t/>
            </a:r>
            <a:br>
              <a:rPr lang="ru-RU" sz="4300" dirty="0" smtClean="0"/>
            </a:br>
            <a:r>
              <a:rPr lang="ru-RU" sz="4300" dirty="0" smtClean="0"/>
              <a:t>-  </a:t>
            </a:r>
            <a:r>
              <a:rPr lang="ru-RU" sz="4300" dirty="0" smtClean="0"/>
              <a:t>оказание методической, консультационной помощи родителям по вопросам  абилитации и реабилитации детей</a:t>
            </a:r>
            <a:r>
              <a:rPr lang="ru-RU" sz="4300" dirty="0" smtClean="0"/>
              <a:t>;</a:t>
            </a:r>
          </a:p>
          <a:p>
            <a:pPr lvl="1">
              <a:buNone/>
            </a:pPr>
            <a:r>
              <a:rPr lang="ru-RU" sz="4300" dirty="0" smtClean="0"/>
              <a:t/>
            </a:r>
            <a:br>
              <a:rPr lang="ru-RU" sz="4300" dirty="0" smtClean="0"/>
            </a:br>
            <a:r>
              <a:rPr lang="ru-RU" sz="4300" dirty="0" smtClean="0"/>
              <a:t>-  </a:t>
            </a:r>
            <a:r>
              <a:rPr lang="ru-RU" sz="4300" dirty="0" smtClean="0"/>
              <a:t>изучение и внедрение новых методик абилитации и реабилитации особых детей, обмен опытом с другими организациями</a:t>
            </a:r>
            <a:r>
              <a:rPr lang="ru-RU" sz="4300" dirty="0" smtClean="0"/>
              <a:t>;</a:t>
            </a:r>
          </a:p>
          <a:p>
            <a:pPr lvl="1">
              <a:buNone/>
            </a:pPr>
            <a:r>
              <a:rPr lang="ru-RU" sz="4300" dirty="0" smtClean="0"/>
              <a:t/>
            </a:r>
            <a:br>
              <a:rPr lang="ru-RU" sz="4300" dirty="0" smtClean="0"/>
            </a:br>
            <a:r>
              <a:rPr lang="ru-RU" sz="4300" dirty="0" smtClean="0"/>
              <a:t>-  </a:t>
            </a:r>
            <a:r>
              <a:rPr lang="ru-RU" sz="4300" dirty="0" smtClean="0"/>
              <a:t>взаимодействие с компетентными организациями по вопросам улучшения медицинского, социального, бытового обслуживания семей с особыми детьми</a:t>
            </a:r>
            <a:r>
              <a:rPr lang="ru-RU" sz="4300" dirty="0" smtClean="0"/>
              <a:t>;</a:t>
            </a:r>
          </a:p>
          <a:p>
            <a:pPr lvl="1">
              <a:buNone/>
            </a:pPr>
            <a:r>
              <a:rPr lang="ru-RU" sz="4300" dirty="0" smtClean="0"/>
              <a:t/>
            </a:r>
            <a:br>
              <a:rPr lang="ru-RU" sz="4300" dirty="0" smtClean="0"/>
            </a:br>
            <a:r>
              <a:rPr lang="ru-RU" sz="4300" dirty="0" smtClean="0"/>
              <a:t>- </a:t>
            </a:r>
            <a:r>
              <a:rPr lang="ru-RU" sz="4300" dirty="0" smtClean="0"/>
              <a:t> защита </a:t>
            </a:r>
            <a:r>
              <a:rPr lang="ru-RU" sz="4300" dirty="0" smtClean="0"/>
              <a:t>прав и законных интересов особых детей и их родителей</a:t>
            </a:r>
            <a:r>
              <a:rPr lang="ru-RU" sz="4300" dirty="0" smtClean="0"/>
              <a:t>;</a:t>
            </a:r>
          </a:p>
          <a:p>
            <a:pPr lvl="1">
              <a:buNone/>
            </a:pPr>
            <a:r>
              <a:rPr lang="ru-RU" sz="4300" dirty="0" smtClean="0"/>
              <a:t/>
            </a:r>
            <a:br>
              <a:rPr lang="ru-RU" sz="4300" dirty="0" smtClean="0"/>
            </a:br>
            <a:r>
              <a:rPr lang="ru-RU" sz="4300" dirty="0" smtClean="0"/>
              <a:t>- </a:t>
            </a:r>
            <a:r>
              <a:rPr lang="ru-RU" sz="4300" dirty="0" smtClean="0"/>
              <a:t> оказание </a:t>
            </a:r>
            <a:r>
              <a:rPr lang="ru-RU" sz="4300" dirty="0" smtClean="0"/>
              <a:t>благотворительной помощи семьям с особыми детьми</a:t>
            </a:r>
            <a:r>
              <a:rPr lang="ru-RU" sz="4300" dirty="0" smtClean="0"/>
              <a:t>;</a:t>
            </a:r>
          </a:p>
          <a:p>
            <a:pPr lvl="1">
              <a:buNone/>
            </a:pPr>
            <a:r>
              <a:rPr lang="ru-RU" sz="4300" dirty="0" smtClean="0"/>
              <a:t/>
            </a:r>
            <a:br>
              <a:rPr lang="ru-RU" sz="4300" dirty="0" smtClean="0"/>
            </a:br>
            <a:r>
              <a:rPr lang="ru-RU" sz="4300" dirty="0" smtClean="0"/>
              <a:t>-  </a:t>
            </a:r>
            <a:r>
              <a:rPr lang="ru-RU" sz="4300" dirty="0" smtClean="0"/>
              <a:t>привлечение волонтёров к работе в Организации для решения уставных задач Организации</a:t>
            </a:r>
            <a:r>
              <a:rPr lang="ru-RU" sz="4300" dirty="0" smtClean="0"/>
              <a:t>;</a:t>
            </a:r>
          </a:p>
          <a:p>
            <a:pPr lvl="1">
              <a:buNone/>
            </a:pPr>
            <a:r>
              <a:rPr lang="ru-RU" sz="4300" dirty="0" smtClean="0"/>
              <a:t>	</a:t>
            </a:r>
            <a:r>
              <a:rPr lang="ru-RU" sz="4300" dirty="0" smtClean="0"/>
              <a:t>-  </a:t>
            </a:r>
            <a:r>
              <a:rPr lang="ru-RU" sz="4300" dirty="0" smtClean="0"/>
              <a:t>проведение мероприятий по социальной и физической адаптации, а так же интеграции детей - инвалидов и их семей в общество</a:t>
            </a:r>
            <a:r>
              <a:rPr lang="ru-RU" sz="4300" dirty="0" smtClean="0"/>
              <a:t>;</a:t>
            </a:r>
          </a:p>
          <a:p>
            <a:pPr lvl="1">
              <a:buNone/>
            </a:pPr>
            <a:endParaRPr lang="ru-RU" sz="4300" dirty="0" smtClean="0"/>
          </a:p>
          <a:p>
            <a:pPr lvl="1">
              <a:buNone/>
            </a:pPr>
            <a:r>
              <a:rPr lang="ru-RU" sz="4300" dirty="0" smtClean="0"/>
              <a:t>	</a:t>
            </a:r>
            <a:r>
              <a:rPr lang="ru-RU" sz="4300" dirty="0" smtClean="0"/>
              <a:t>-  участие </a:t>
            </a:r>
            <a:r>
              <a:rPr lang="ru-RU" sz="4300" dirty="0" smtClean="0"/>
              <a:t>в разработке методических пособий по физической и социальной реабилитации детей</a:t>
            </a:r>
            <a:r>
              <a:rPr lang="ru-RU" sz="4300" dirty="0" smtClean="0"/>
              <a:t>;</a:t>
            </a:r>
          </a:p>
          <a:p>
            <a:pPr lvl="1">
              <a:buNone/>
            </a:pPr>
            <a:endParaRPr lang="ru-RU" sz="4300" dirty="0" smtClean="0"/>
          </a:p>
          <a:p>
            <a:pPr lvl="1">
              <a:buNone/>
            </a:pPr>
            <a:r>
              <a:rPr lang="ru-RU" sz="4300" dirty="0" smtClean="0"/>
              <a:t>	</a:t>
            </a:r>
            <a:r>
              <a:rPr lang="ru-RU" sz="4300" dirty="0" smtClean="0"/>
              <a:t>-  освещение </a:t>
            </a:r>
            <a:r>
              <a:rPr lang="ru-RU" sz="4300" dirty="0" smtClean="0"/>
              <a:t>проблем детей с ДЦП в средствах массовой информации и социальных сетях</a:t>
            </a:r>
            <a:r>
              <a:rPr lang="ru-RU" sz="4300" dirty="0" smtClean="0"/>
              <a:t>;</a:t>
            </a:r>
          </a:p>
          <a:p>
            <a:pPr lvl="1">
              <a:buNone/>
            </a:pPr>
            <a:endParaRPr lang="ru-RU" sz="4300" dirty="0" smtClean="0"/>
          </a:p>
          <a:p>
            <a:pPr lvl="1">
              <a:buNone/>
            </a:pPr>
            <a:r>
              <a:rPr lang="ru-RU" sz="4300" dirty="0" smtClean="0"/>
              <a:t>	</a:t>
            </a:r>
            <a:r>
              <a:rPr lang="ru-RU" sz="4300" dirty="0" smtClean="0"/>
              <a:t>-  привлечение </a:t>
            </a:r>
            <a:r>
              <a:rPr lang="ru-RU" sz="4300" dirty="0" smtClean="0"/>
              <a:t>добровольных пожертвований.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0600" y="228600"/>
            <a:ext cx="8153400" cy="1477962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Проект: </a:t>
            </a:r>
            <a:r>
              <a:rPr lang="ru-RU" sz="3600" b="1" dirty="0" smtClean="0"/>
              <a:t>«Особый велосипед</a:t>
            </a:r>
            <a:br>
              <a:rPr lang="ru-RU" sz="3600" b="1" dirty="0" smtClean="0"/>
            </a:br>
            <a:r>
              <a:rPr lang="ru-RU" sz="3600" b="1" dirty="0" smtClean="0"/>
              <a:t> для особенных детей»</a:t>
            </a:r>
            <a:endParaRPr lang="ru-RU" sz="3600" b="1" dirty="0"/>
          </a:p>
        </p:txBody>
      </p:sp>
      <p:pic>
        <p:nvPicPr>
          <p:cNvPr id="10" name="Рисунок 9" descr="2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600" y="152400"/>
            <a:ext cx="1600200" cy="1605941"/>
          </a:xfrm>
          <a:prstGeom prst="rect">
            <a:avLst/>
          </a:prstGeom>
        </p:spPr>
      </p:pic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228600" y="1905000"/>
            <a:ext cx="5410200" cy="44196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1800" dirty="0" smtClean="0"/>
              <a:t>	2018г июнь – октябрь</a:t>
            </a:r>
          </a:p>
          <a:p>
            <a:pPr>
              <a:buNone/>
            </a:pPr>
            <a:r>
              <a:rPr lang="ru-RU" sz="1800" dirty="0" smtClean="0"/>
              <a:t>	</a:t>
            </a:r>
            <a:r>
              <a:rPr lang="ru-RU" sz="1800" dirty="0" smtClean="0"/>
              <a:t> Совместно с ООО «В-Хелпер» реализация </a:t>
            </a:r>
            <a:r>
              <a:rPr lang="ru-RU" sz="1800" b="1" dirty="0" smtClean="0"/>
              <a:t>Президентского гранта </a:t>
            </a:r>
            <a:r>
              <a:rPr lang="ru-RU" sz="1800" dirty="0" smtClean="0"/>
              <a:t> проект: </a:t>
            </a:r>
          </a:p>
          <a:p>
            <a:pPr>
              <a:buNone/>
            </a:pPr>
            <a:r>
              <a:rPr lang="ru-RU" sz="1800" b="1" dirty="0" smtClean="0"/>
              <a:t>	</a:t>
            </a:r>
            <a:r>
              <a:rPr lang="ru-RU" sz="1800" b="1" dirty="0" smtClean="0"/>
              <a:t>«Велокоманда для детей с ОВЗ»</a:t>
            </a:r>
          </a:p>
          <a:p>
            <a:pPr>
              <a:buNone/>
            </a:pPr>
            <a:r>
              <a:rPr lang="ru-RU" sz="1800" b="1" dirty="0" smtClean="0"/>
              <a:t>	</a:t>
            </a:r>
            <a:r>
              <a:rPr lang="ru-RU" sz="1800" b="1" dirty="0" smtClean="0"/>
              <a:t> </a:t>
            </a:r>
            <a:r>
              <a:rPr lang="ru-RU" sz="1800" dirty="0" smtClean="0"/>
              <a:t>500тыс.руб (</a:t>
            </a:r>
            <a:r>
              <a:rPr lang="ru-RU" sz="1800" dirty="0" err="1" smtClean="0"/>
              <a:t>софинансирование</a:t>
            </a:r>
            <a:r>
              <a:rPr lang="ru-RU" sz="1800" dirty="0" smtClean="0"/>
              <a:t> </a:t>
            </a:r>
            <a:r>
              <a:rPr lang="ru-RU" sz="1800" dirty="0" smtClean="0"/>
              <a:t>350тыс.руб)</a:t>
            </a:r>
          </a:p>
          <a:p>
            <a:pPr>
              <a:buNone/>
            </a:pPr>
            <a:endParaRPr lang="ru-RU" sz="1800" b="1" dirty="0" smtClean="0"/>
          </a:p>
          <a:p>
            <a:pPr algn="ctr">
              <a:buNone/>
            </a:pPr>
            <a:r>
              <a:rPr lang="ru-RU" sz="1800" dirty="0" smtClean="0"/>
              <a:t>2018г -2019г </a:t>
            </a:r>
          </a:p>
          <a:p>
            <a:pPr>
              <a:buNone/>
            </a:pPr>
            <a:r>
              <a:rPr lang="ru-RU" sz="1800" dirty="0" smtClean="0"/>
              <a:t>	Грант от компании РУСАЛ</a:t>
            </a:r>
          </a:p>
          <a:p>
            <a:pPr>
              <a:buNone/>
            </a:pPr>
            <a:r>
              <a:rPr lang="ru-RU" sz="1800" dirty="0" smtClean="0"/>
              <a:t>	</a:t>
            </a:r>
            <a:r>
              <a:rPr lang="ru-RU" sz="1800" dirty="0" smtClean="0"/>
              <a:t> на поддержку проекта</a:t>
            </a:r>
          </a:p>
          <a:p>
            <a:pPr>
              <a:buNone/>
            </a:pPr>
            <a:r>
              <a:rPr lang="ru-RU" sz="1800" b="1" dirty="0" smtClean="0"/>
              <a:t>	 </a:t>
            </a:r>
            <a:r>
              <a:rPr lang="ru-RU" sz="1800" b="1" dirty="0" smtClean="0"/>
              <a:t>«Велокоманда для детей с ОВЗ» </a:t>
            </a:r>
            <a:endParaRPr lang="ru-RU" sz="1800" b="1" dirty="0" smtClean="0"/>
          </a:p>
          <a:p>
            <a:pPr>
              <a:buNone/>
            </a:pPr>
            <a:r>
              <a:rPr lang="ru-RU" sz="1800" b="1" dirty="0" smtClean="0"/>
              <a:t>	</a:t>
            </a:r>
            <a:r>
              <a:rPr lang="ru-RU" sz="1800" dirty="0" smtClean="0"/>
              <a:t>100тыс. </a:t>
            </a:r>
            <a:r>
              <a:rPr lang="ru-RU" sz="1800" dirty="0" err="1" smtClean="0"/>
              <a:t>руб</a:t>
            </a:r>
            <a:endParaRPr lang="ru-RU" sz="1800" dirty="0" smtClean="0"/>
          </a:p>
          <a:p>
            <a:pPr>
              <a:buNone/>
            </a:pPr>
            <a:r>
              <a:rPr lang="ru-RU" sz="1800" b="1" dirty="0" smtClean="0"/>
              <a:t>	</a:t>
            </a:r>
            <a:endParaRPr lang="ru-RU" sz="1800" b="1" dirty="0" smtClean="0"/>
          </a:p>
          <a:p>
            <a:pPr>
              <a:buNone/>
            </a:pPr>
            <a:endParaRPr lang="ru-RU" sz="2000" b="1" dirty="0"/>
          </a:p>
        </p:txBody>
      </p:sp>
      <p:pic>
        <p:nvPicPr>
          <p:cNvPr id="16" name="Рисунок 15" descr="DSC_0325.JPG"/>
          <p:cNvPicPr>
            <a:picLocks noChangeAspect="1"/>
          </p:cNvPicPr>
          <p:nvPr/>
        </p:nvPicPr>
        <p:blipFill>
          <a:blip r:embed="rId3" cstate="print"/>
          <a:srcRect l="7671" r="19817"/>
          <a:stretch>
            <a:fillRect/>
          </a:stretch>
        </p:blipFill>
        <p:spPr>
          <a:xfrm rot="5400000">
            <a:off x="6298914" y="1854486"/>
            <a:ext cx="2946971" cy="2286000"/>
          </a:xfrm>
          <a:prstGeom prst="rect">
            <a:avLst/>
          </a:prstGeom>
        </p:spPr>
      </p:pic>
      <p:pic>
        <p:nvPicPr>
          <p:cNvPr id="17" name="Рисунок 16" descr="r07WJ4IVgaw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38800" y="4191000"/>
            <a:ext cx="3249561" cy="2438400"/>
          </a:xfrm>
          <a:prstGeom prst="rect">
            <a:avLst/>
          </a:prstGeom>
        </p:spPr>
      </p:pic>
      <p:pic>
        <p:nvPicPr>
          <p:cNvPr id="18" name="Рисунок 17" descr="fyhui.jpg"/>
          <p:cNvPicPr>
            <a:picLocks noChangeAspect="1"/>
          </p:cNvPicPr>
          <p:nvPr/>
        </p:nvPicPr>
        <p:blipFill>
          <a:blip r:embed="rId5" cstate="print"/>
          <a:srcRect r="11024"/>
          <a:stretch>
            <a:fillRect/>
          </a:stretch>
        </p:blipFill>
        <p:spPr>
          <a:xfrm>
            <a:off x="3962400" y="4191000"/>
            <a:ext cx="1627190" cy="2438400"/>
          </a:xfrm>
          <a:prstGeom prst="rect">
            <a:avLst/>
          </a:prstGeom>
        </p:spPr>
      </p:pic>
      <p:pic>
        <p:nvPicPr>
          <p:cNvPr id="19" name="Рисунок 18" descr="89.jpg"/>
          <p:cNvPicPr>
            <a:picLocks noChangeAspect="1"/>
          </p:cNvPicPr>
          <p:nvPr/>
        </p:nvPicPr>
        <p:blipFill>
          <a:blip r:embed="rId6" cstate="print"/>
          <a:srcRect l="12992" r="6693"/>
          <a:stretch>
            <a:fillRect/>
          </a:stretch>
        </p:blipFill>
        <p:spPr>
          <a:xfrm>
            <a:off x="4998900" y="1524000"/>
            <a:ext cx="1560606" cy="2590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mage-0-02-04-70f0b7c6cd9efe59e1d560ba66e840cf5433596a0fc34c3d8022f3f10aaea55f-V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42910" y="152401"/>
            <a:ext cx="2781419" cy="29718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Инклюзивный фестиваль </a:t>
            </a:r>
            <a:r>
              <a:rPr lang="ru-RU" b="1" dirty="0" smtClean="0"/>
              <a:t>«ВелоЛето»</a:t>
            </a:r>
            <a:endParaRPr lang="ru-RU" b="1" dirty="0"/>
          </a:p>
        </p:txBody>
      </p:sp>
      <p:pic>
        <p:nvPicPr>
          <p:cNvPr id="6" name="Рисунок 5" descr="IMG_2808.JPG"/>
          <p:cNvPicPr>
            <a:picLocks noChangeAspect="1"/>
          </p:cNvPicPr>
          <p:nvPr/>
        </p:nvPicPr>
        <p:blipFill>
          <a:blip r:embed="rId3" cstate="print"/>
          <a:srcRect l="27340" t="32808" r="10936" b="246"/>
          <a:stretch>
            <a:fillRect/>
          </a:stretch>
        </p:blipFill>
        <p:spPr>
          <a:xfrm>
            <a:off x="152400" y="2743200"/>
            <a:ext cx="3581400" cy="2589590"/>
          </a:xfrm>
          <a:prstGeom prst="rect">
            <a:avLst/>
          </a:prstGeom>
        </p:spPr>
      </p:pic>
      <p:pic>
        <p:nvPicPr>
          <p:cNvPr id="8" name="Рисунок 7" descr="dGhEHpipyY4.jpg"/>
          <p:cNvPicPr>
            <a:picLocks noChangeAspect="1"/>
          </p:cNvPicPr>
          <p:nvPr/>
        </p:nvPicPr>
        <p:blipFill>
          <a:blip r:embed="rId4" cstate="print"/>
          <a:srcRect l="2800" t="27297" r="9799" b="34646"/>
          <a:stretch>
            <a:fillRect/>
          </a:stretch>
        </p:blipFill>
        <p:spPr>
          <a:xfrm>
            <a:off x="152400" y="1447800"/>
            <a:ext cx="3962399" cy="1725355"/>
          </a:xfrm>
          <a:prstGeom prst="rect">
            <a:avLst/>
          </a:prstGeom>
        </p:spPr>
      </p:pic>
      <p:pic>
        <p:nvPicPr>
          <p:cNvPr id="4" name="Содержимое 3" descr="pRYln7_9Z_w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rcRect t="12129"/>
          <a:stretch>
            <a:fillRect/>
          </a:stretch>
        </p:blipFill>
        <p:spPr>
          <a:xfrm>
            <a:off x="152400" y="4763816"/>
            <a:ext cx="3457878" cy="1941784"/>
          </a:xfrm>
        </p:spPr>
      </p:pic>
      <p:pic>
        <p:nvPicPr>
          <p:cNvPr id="5" name="Рисунок 4" descr="IMG_0610.jpg"/>
          <p:cNvPicPr>
            <a:picLocks noChangeAspect="1"/>
          </p:cNvPicPr>
          <p:nvPr/>
        </p:nvPicPr>
        <p:blipFill>
          <a:blip r:embed="rId6" cstate="print"/>
          <a:srcRect l="12987" t="9939" r="764" b="2565"/>
          <a:stretch>
            <a:fillRect/>
          </a:stretch>
        </p:blipFill>
        <p:spPr>
          <a:xfrm>
            <a:off x="3502146" y="2895600"/>
            <a:ext cx="5641854" cy="340925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/>
              <a:t>Планы на 2020г: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983163"/>
          </a:xfrm>
        </p:spPr>
        <p:txBody>
          <a:bodyPr/>
          <a:lstStyle/>
          <a:p>
            <a:pPr>
              <a:buNone/>
            </a:pPr>
            <a:r>
              <a:rPr lang="ru-RU" sz="2800" dirty="0" smtClean="0"/>
              <a:t>Инклюзивная мастерская «Любо дело» </a:t>
            </a:r>
          </a:p>
          <a:p>
            <a:pPr>
              <a:buNone/>
            </a:pPr>
            <a:r>
              <a:rPr lang="ru-RU" sz="2000" dirty="0" smtClean="0"/>
              <a:t>(проект является победителем международного конкурса 2017г)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11" name="Рисунок 10" descr="изображение_viber_2019-06-06_14-41-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43200" y="2286000"/>
            <a:ext cx="3200400" cy="2705339"/>
          </a:xfrm>
          <a:prstGeom prst="rect">
            <a:avLst/>
          </a:prstGeom>
        </p:spPr>
      </p:pic>
      <p:pic>
        <p:nvPicPr>
          <p:cNvPr id="10" name="Рисунок 9" descr="изображение_viber_2019-06-06_14-41-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" y="2286000"/>
            <a:ext cx="2385910" cy="1905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52400" y="4572000"/>
            <a:ext cx="248407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Tx/>
              <a:buChar char="-"/>
            </a:pPr>
            <a:r>
              <a:rPr lang="ru-RU" b="1" dirty="0" smtClean="0"/>
              <a:t>Лепка из глины</a:t>
            </a:r>
          </a:p>
          <a:p>
            <a:pPr>
              <a:buFontTx/>
              <a:buChar char="-"/>
            </a:pPr>
            <a:r>
              <a:rPr lang="ru-RU" b="1" dirty="0" smtClean="0"/>
              <a:t>Бумажная мастерская</a:t>
            </a:r>
          </a:p>
          <a:p>
            <a:pPr>
              <a:buFontTx/>
              <a:buChar char="-"/>
            </a:pPr>
            <a:r>
              <a:rPr lang="ru-RU" b="1" dirty="0" smtClean="0"/>
              <a:t>Швейная мастерская</a:t>
            </a:r>
          </a:p>
          <a:p>
            <a:pPr>
              <a:buFontTx/>
              <a:buChar char="-"/>
            </a:pPr>
            <a:r>
              <a:rPr lang="ru-RU" b="1" dirty="0" smtClean="0"/>
              <a:t> </a:t>
            </a:r>
            <a:r>
              <a:rPr lang="ru-RU" b="1" dirty="0" smtClean="0"/>
              <a:t>и др.</a:t>
            </a:r>
            <a:endParaRPr lang="ru-RU" b="1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 l="16732" t="25197" r="37402" b="42345"/>
          <a:stretch>
            <a:fillRect/>
          </a:stretch>
        </p:blipFill>
        <p:spPr bwMode="auto">
          <a:xfrm>
            <a:off x="6359897" y="838200"/>
            <a:ext cx="278410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5" cstate="print"/>
          <a:srcRect l="14370" t="11199" r="50787" b="10499"/>
          <a:stretch>
            <a:fillRect/>
          </a:stretch>
        </p:blipFill>
        <p:spPr bwMode="auto">
          <a:xfrm>
            <a:off x="6096000" y="2209800"/>
            <a:ext cx="2867481" cy="362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229600" cy="838200"/>
          </a:xfrm>
        </p:spPr>
        <p:txBody>
          <a:bodyPr>
            <a:normAutofit/>
          </a:bodyPr>
          <a:lstStyle/>
          <a:p>
            <a:r>
              <a:rPr lang="ru-RU" dirty="0" smtClean="0"/>
              <a:t>Контактная информация: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516563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en-US" dirty="0" smtClean="0"/>
              <a:t>		</a:t>
            </a:r>
            <a:r>
              <a:rPr lang="ru-RU" sz="2600" dirty="0" smtClean="0"/>
              <a:t>Автономная некоммерческая организация поддержки семей с детьми, страдающими детским церебральным параличом и заболеваниями опорно – двигательного аппарата</a:t>
            </a:r>
          </a:p>
          <a:p>
            <a:pPr algn="ctr">
              <a:buNone/>
            </a:pPr>
            <a:r>
              <a:rPr lang="ru-RU" sz="4700" dirty="0" smtClean="0"/>
              <a:t> "Седьмой лепесток"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sz="4000" dirty="0" smtClean="0"/>
              <a:t>						</a:t>
            </a:r>
            <a:r>
              <a:rPr lang="ru-RU" sz="4000" b="1" dirty="0" smtClean="0"/>
              <a:t>Вощикова Анна </a:t>
            </a:r>
          </a:p>
          <a:p>
            <a:pPr>
              <a:buNone/>
            </a:pPr>
            <a:r>
              <a:rPr lang="ru-RU" dirty="0" smtClean="0"/>
              <a:t>		</a:t>
            </a:r>
            <a:r>
              <a:rPr lang="en-US" dirty="0" smtClean="0"/>
              <a:t>				</a:t>
            </a:r>
            <a:r>
              <a:rPr lang="ru-RU" dirty="0" smtClean="0"/>
              <a:t>+7 </a:t>
            </a:r>
            <a:r>
              <a:rPr lang="ru-RU" dirty="0" smtClean="0"/>
              <a:t>904 98 29 649</a:t>
            </a:r>
            <a:endParaRPr lang="ru-RU" dirty="0" smtClean="0"/>
          </a:p>
          <a:p>
            <a:pPr>
              <a:buNone/>
            </a:pPr>
            <a:r>
              <a:rPr lang="en-US" dirty="0" smtClean="0"/>
              <a:t>						velohelper@mail.ru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sz="2000" dirty="0" smtClean="0"/>
          </a:p>
        </p:txBody>
      </p:sp>
      <p:pic>
        <p:nvPicPr>
          <p:cNvPr id="4" name="Рисунок 3" descr="wh-vb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67200" y="5181600"/>
            <a:ext cx="762000" cy="465908"/>
          </a:xfrm>
          <a:prstGeom prst="rect">
            <a:avLst/>
          </a:prstGeom>
        </p:spPr>
      </p:pic>
      <p:pic>
        <p:nvPicPr>
          <p:cNvPr id="5" name="Рисунок 4" descr="email.jpg"/>
          <p:cNvPicPr>
            <a:picLocks noChangeAspect="1"/>
          </p:cNvPicPr>
          <p:nvPr/>
        </p:nvPicPr>
        <p:blipFill>
          <a:blip r:embed="rId3" cstate="print"/>
          <a:srcRect l="12472" t="4236" r="10772"/>
          <a:stretch>
            <a:fillRect/>
          </a:stretch>
        </p:blipFill>
        <p:spPr>
          <a:xfrm>
            <a:off x="4343400" y="5638800"/>
            <a:ext cx="700529" cy="760370"/>
          </a:xfrm>
          <a:prstGeom prst="rect">
            <a:avLst/>
          </a:prstGeom>
        </p:spPr>
      </p:pic>
      <p:pic>
        <p:nvPicPr>
          <p:cNvPr id="6" name="Рисунок 5" descr="viber imag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" y="3276600"/>
            <a:ext cx="3352800" cy="34141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306</TotalTime>
  <Words>106</Words>
  <Application>Microsoft Office PowerPoint</Application>
  <PresentationFormat>Экран (4:3)</PresentationFormat>
  <Paragraphs>49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Office Theme</vt:lpstr>
      <vt:lpstr>Автономная некоммерческая организация поддержки семей с детьми, страдающими детским церебральным параличом и другими заболеваниями опорно – двигательного аппарата   </vt:lpstr>
      <vt:lpstr>Слайд 2</vt:lpstr>
      <vt:lpstr>Виды деятельности:</vt:lpstr>
      <vt:lpstr>Проект: «Особый велосипед  для особенных детей»</vt:lpstr>
      <vt:lpstr>Инклюзивный фестиваль «ВелоЛето»</vt:lpstr>
      <vt:lpstr>Планы на 2020г:</vt:lpstr>
      <vt:lpstr>Контактная информация: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 «Контейнер для хранения велосипедов»</dc:title>
  <dc:creator>Хэлпер</dc:creator>
  <cp:lastModifiedBy>Хэлпер</cp:lastModifiedBy>
  <cp:revision>39</cp:revision>
  <dcterms:created xsi:type="dcterms:W3CDTF">2018-08-16T16:01:39Z</dcterms:created>
  <dcterms:modified xsi:type="dcterms:W3CDTF">2019-06-06T09:47:08Z</dcterms:modified>
</cp:coreProperties>
</file>