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</p:sldIdLst>
  <p:sldSz cx="9144000" cy="6858000" type="screen4x3"/>
  <p:notesSz cx="9144000" cy="6858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9AEA19-29F2-4081-876E-21280B8D26E0}" type="datetimeFigureOut">
              <a:rPr lang="ru-RU" smtClean="0"/>
              <a:pPr/>
              <a:t>21.02.2019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11BCFC-884E-4E20-A3E1-8971E4CD8D7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9AEA19-29F2-4081-876E-21280B8D26E0}" type="datetimeFigureOut">
              <a:rPr lang="ru-RU" smtClean="0"/>
              <a:pPr/>
              <a:t>21.02.2019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11BCFC-884E-4E20-A3E1-8971E4CD8D7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9AEA19-29F2-4081-876E-21280B8D26E0}" type="datetimeFigureOut">
              <a:rPr lang="ru-RU" smtClean="0"/>
              <a:pPr/>
              <a:t>21.02.2019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11BCFC-884E-4E20-A3E1-8971E4CD8D7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9AEA19-29F2-4081-876E-21280B8D26E0}" type="datetimeFigureOut">
              <a:rPr lang="ru-RU" smtClean="0"/>
              <a:pPr/>
              <a:t>21.02.2019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11BCFC-884E-4E20-A3E1-8971E4CD8D7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9AEA19-29F2-4081-876E-21280B8D26E0}" type="datetimeFigureOut">
              <a:rPr lang="ru-RU" smtClean="0"/>
              <a:pPr/>
              <a:t>21.02.2019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11BCFC-884E-4E20-A3E1-8971E4CD8D7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9AEA19-29F2-4081-876E-21280B8D26E0}" type="datetimeFigureOut">
              <a:rPr lang="ru-RU" smtClean="0"/>
              <a:pPr/>
              <a:t>21.02.2019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11BCFC-884E-4E20-A3E1-8971E4CD8D7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9AEA19-29F2-4081-876E-21280B8D26E0}" type="datetimeFigureOut">
              <a:rPr lang="ru-RU" smtClean="0"/>
              <a:pPr/>
              <a:t>21.02.2019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11BCFC-884E-4E20-A3E1-8971E4CD8D7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9AEA19-29F2-4081-876E-21280B8D26E0}" type="datetimeFigureOut">
              <a:rPr lang="ru-RU" smtClean="0"/>
              <a:pPr/>
              <a:t>21.02.2019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11BCFC-884E-4E20-A3E1-8971E4CD8D7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9AEA19-29F2-4081-876E-21280B8D26E0}" type="datetimeFigureOut">
              <a:rPr lang="ru-RU" smtClean="0"/>
              <a:pPr/>
              <a:t>21.02.2019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11BCFC-884E-4E20-A3E1-8971E4CD8D7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9AEA19-29F2-4081-876E-21280B8D26E0}" type="datetimeFigureOut">
              <a:rPr lang="ru-RU" smtClean="0"/>
              <a:pPr/>
              <a:t>21.02.2019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11BCFC-884E-4E20-A3E1-8971E4CD8D7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9AEA19-29F2-4081-876E-21280B8D26E0}" type="datetimeFigureOut">
              <a:rPr lang="ru-RU" smtClean="0"/>
              <a:pPr/>
              <a:t>21.02.2019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11BCFC-884E-4E20-A3E1-8971E4CD8D7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789AEA19-29F2-4081-876E-21280B8D26E0}" type="datetimeFigureOut">
              <a:rPr lang="ru-RU" smtClean="0"/>
              <a:pPr/>
              <a:t>21.02.2019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D11BCFC-884E-4E20-A3E1-8971E4CD8D7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2976" y="2000240"/>
            <a:ext cx="7858180" cy="857256"/>
          </a:xfrm>
        </p:spPr>
        <p:txBody>
          <a:bodyPr>
            <a:noAutofit/>
          </a:bodyPr>
          <a:lstStyle/>
          <a:p>
            <a:r>
              <a:rPr lang="ru-RU" sz="4000" dirty="0" smtClean="0">
                <a:solidFill>
                  <a:srgbClr val="002060"/>
                </a:solidFill>
                <a:latin typeface="Gungsuh" pitchFamily="18" charset="-127"/>
                <a:ea typeface="Gungsuh" pitchFamily="18" charset="-127"/>
                <a:cs typeface="David" pitchFamily="34" charset="-79"/>
              </a:rPr>
              <a:t/>
            </a:r>
            <a:br>
              <a:rPr lang="ru-RU" sz="4000" dirty="0" smtClean="0">
                <a:solidFill>
                  <a:srgbClr val="002060"/>
                </a:solidFill>
                <a:latin typeface="Gungsuh" pitchFamily="18" charset="-127"/>
                <a:ea typeface="Gungsuh" pitchFamily="18" charset="-127"/>
                <a:cs typeface="David" pitchFamily="34" charset="-79"/>
              </a:rPr>
            </a:br>
            <a:r>
              <a:rPr lang="ru-RU" sz="4000" dirty="0" smtClean="0">
                <a:solidFill>
                  <a:srgbClr val="002060"/>
                </a:solidFill>
                <a:latin typeface="Gungsuh" pitchFamily="18" charset="-127"/>
                <a:ea typeface="Gungsuh" pitchFamily="18" charset="-127"/>
                <a:cs typeface="David" pitchFamily="34" charset="-79"/>
              </a:rPr>
              <a:t>Профилактика гепатита </a:t>
            </a:r>
            <a:r>
              <a:rPr lang="ru-RU" sz="4000" b="1" dirty="0" smtClean="0">
                <a:solidFill>
                  <a:srgbClr val="FF0000"/>
                </a:solidFill>
                <a:latin typeface="Gungsuh" pitchFamily="18" charset="-127"/>
                <a:ea typeface="Gungsuh" pitchFamily="18" charset="-127"/>
                <a:cs typeface="David" pitchFamily="34" charset="-79"/>
              </a:rPr>
              <a:t>В</a:t>
            </a:r>
            <a:endParaRPr lang="ru-RU" sz="4000" b="1" dirty="0">
              <a:solidFill>
                <a:srgbClr val="FF0000"/>
              </a:solidFill>
              <a:latin typeface="Gungsuh" pitchFamily="18" charset="-127"/>
              <a:ea typeface="Gungsuh" pitchFamily="18" charset="-127"/>
              <a:cs typeface="David" pitchFamily="34" charset="-79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71538" y="2857496"/>
            <a:ext cx="7858180" cy="928694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ru-RU" sz="2500" dirty="0" smtClean="0">
                <a:solidFill>
                  <a:srgbClr val="002060"/>
                </a:solidFill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Вакцинация – надежная защита против инфицирования вирусом гепатита В</a:t>
            </a:r>
          </a:p>
          <a:p>
            <a:endParaRPr lang="ru-RU" dirty="0" smtClean="0">
              <a:solidFill>
                <a:srgbClr val="00206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endParaRPr lang="ru-RU" dirty="0" smtClean="0">
              <a:solidFill>
                <a:srgbClr val="00206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endParaRPr lang="ru-RU" dirty="0">
              <a:solidFill>
                <a:srgbClr val="00206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42976" y="3714752"/>
            <a:ext cx="76438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Вакцинация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проводится в поликлиниках по месту жительства при наличии паспорта и медицинского полиса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БЕСПЛАТНО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!!!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прививка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15074" y="4714884"/>
            <a:ext cx="2643206" cy="171451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21590772" lon="20686074" rev="21001333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9" name="TextBox 8"/>
          <p:cNvSpPr txBox="1"/>
          <p:nvPr/>
        </p:nvSpPr>
        <p:spPr>
          <a:xfrm>
            <a:off x="1214414" y="4214818"/>
            <a:ext cx="478634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Адреса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поликлиник: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ул. Октябрьская, 80 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ул. Добролюбова, 7 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ул. Рябова, 20 </a:t>
            </a: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Режим работы поликлиник: понедельник- пятница с 8.00 до 17.00 часов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572000" y="214290"/>
            <a:ext cx="435771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rgbClr val="4F271C">
                    <a:satMod val="130000"/>
                  </a:srgb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Гепатит </a:t>
            </a:r>
            <a:r>
              <a:rPr lang="ru-RU" sz="2000" dirty="0" smtClean="0">
                <a:solidFill>
                  <a:srgbClr val="FF000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В</a:t>
            </a:r>
            <a:r>
              <a:rPr lang="ru-RU" sz="2000" dirty="0" smtClean="0">
                <a:solidFill>
                  <a:srgbClr val="4F271C">
                    <a:satMod val="130000"/>
                  </a:srgb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rgbClr val="4F271C">
                    <a:satMod val="130000"/>
                  </a:srgb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— это вирусная инфекция, </a:t>
            </a:r>
            <a:r>
              <a:rPr lang="ru-RU" sz="2000" dirty="0" smtClean="0">
                <a:solidFill>
                  <a:srgbClr val="4F271C">
                    <a:satMod val="130000"/>
                  </a:srgb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rgbClr val="4F271C">
                    <a:satMod val="130000"/>
                  </a:srgb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поражающая печень и приводящая к хронической прогрессирующей форме заболевания, носительству вируса, развитию цирроза и рака печени.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Рисунок 11" descr="печень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142852"/>
            <a:ext cx="3071834" cy="192882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scene3d>
            <a:camera prst="orthographicFront">
              <a:rot lat="21003420" lon="896576" rev="78735"/>
            </a:camera>
            <a:lightRig rig="threePt" dir="t"/>
          </a:scene3d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93</TotalTime>
  <Words>82</Words>
  <Application>Microsoft Office PowerPoint</Application>
  <PresentationFormat>Экран (4:3)</PresentationFormat>
  <Paragraphs>12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Солнцестояние</vt:lpstr>
      <vt:lpstr> Профилактика гепатита В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Профилактика гепатита В</dc:title>
  <dc:creator>User</dc:creator>
  <cp:lastModifiedBy>User</cp:lastModifiedBy>
  <cp:revision>14</cp:revision>
  <dcterms:created xsi:type="dcterms:W3CDTF">2019-02-20T05:48:54Z</dcterms:created>
  <dcterms:modified xsi:type="dcterms:W3CDTF">2019-02-21T04:12:32Z</dcterms:modified>
</cp:coreProperties>
</file>